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2" r:id="rId19"/>
    <p:sldId id="263" r:id="rId20"/>
    <p:sldId id="264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068B-ACA5-43CA-A19C-6BB7F27BF357}" type="datetimeFigureOut">
              <a:rPr lang="en-GB" smtClean="0"/>
              <a:t>21/09/2014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7ECC-BD65-48D6-ACF9-E561DAA8812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2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068B-ACA5-43CA-A19C-6BB7F27BF357}" type="datetimeFigureOut">
              <a:rPr lang="en-GB" smtClean="0"/>
              <a:t>21/09/2014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7ECC-BD65-48D6-ACF9-E561DAA8812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3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068B-ACA5-43CA-A19C-6BB7F27BF357}" type="datetimeFigureOut">
              <a:rPr lang="en-GB" smtClean="0"/>
              <a:t>21/09/2014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7ECC-BD65-48D6-ACF9-E561DAA8812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21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068B-ACA5-43CA-A19C-6BB7F27BF357}" type="datetimeFigureOut">
              <a:rPr lang="en-GB" smtClean="0"/>
              <a:t>21/09/2014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7ECC-BD65-48D6-ACF9-E561DAA8812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39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068B-ACA5-43CA-A19C-6BB7F27BF357}" type="datetimeFigureOut">
              <a:rPr lang="en-GB" smtClean="0"/>
              <a:t>21/09/2014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7ECC-BD65-48D6-ACF9-E561DAA8812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88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068B-ACA5-43CA-A19C-6BB7F27BF357}" type="datetimeFigureOut">
              <a:rPr lang="en-GB" smtClean="0"/>
              <a:t>21/09/2014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7ECC-BD65-48D6-ACF9-E561DAA8812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2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068B-ACA5-43CA-A19C-6BB7F27BF357}" type="datetimeFigureOut">
              <a:rPr lang="en-GB" smtClean="0"/>
              <a:t>21/09/2014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7ECC-BD65-48D6-ACF9-E561DAA8812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0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068B-ACA5-43CA-A19C-6BB7F27BF357}" type="datetimeFigureOut">
              <a:rPr lang="en-GB" smtClean="0"/>
              <a:t>21/09/2014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7ECC-BD65-48D6-ACF9-E561DAA8812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068B-ACA5-43CA-A19C-6BB7F27BF357}" type="datetimeFigureOut">
              <a:rPr lang="en-GB" smtClean="0"/>
              <a:t>21/09/2014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7ECC-BD65-48D6-ACF9-E561DAA8812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04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068B-ACA5-43CA-A19C-6BB7F27BF357}" type="datetimeFigureOut">
              <a:rPr lang="en-GB" smtClean="0"/>
              <a:t>21/09/2014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7ECC-BD65-48D6-ACF9-E561DAA8812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0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068B-ACA5-43CA-A19C-6BB7F27BF357}" type="datetimeFigureOut">
              <a:rPr lang="en-GB" smtClean="0"/>
              <a:t>21/09/2014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7ECC-BD65-48D6-ACF9-E561DAA8812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26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068B-ACA5-43CA-A19C-6BB7F27BF357}" type="datetimeFigureOut">
              <a:rPr lang="en-GB" smtClean="0"/>
              <a:t>21/09/2014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D7ECC-BD65-48D6-ACF9-E561DAA8812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0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3" y="980728"/>
            <a:ext cx="812835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40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kinaesthetic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Take </a:t>
            </a:r>
            <a:r>
              <a:rPr lang="en-GB" dirty="0"/>
              <a:t>notes</a:t>
            </a:r>
          </a:p>
          <a:p>
            <a:r>
              <a:rPr lang="en-GB" dirty="0" smtClean="0"/>
              <a:t>match (matching </a:t>
            </a:r>
            <a:r>
              <a:rPr lang="en-GB" dirty="0" err="1" smtClean="0"/>
              <a:t>ercises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Underline</a:t>
            </a:r>
            <a:r>
              <a:rPr lang="en-GB" dirty="0"/>
              <a:t>, highlight,</a:t>
            </a:r>
          </a:p>
          <a:p>
            <a:r>
              <a:rPr lang="en-GB" dirty="0"/>
              <a:t>cut</a:t>
            </a:r>
          </a:p>
          <a:p>
            <a:r>
              <a:rPr lang="en-GB" dirty="0" smtClean="0"/>
              <a:t>Use </a:t>
            </a:r>
            <a:r>
              <a:rPr lang="en-GB" dirty="0"/>
              <a:t>index cards</a:t>
            </a:r>
          </a:p>
          <a:p>
            <a:r>
              <a:rPr lang="en-GB" dirty="0" smtClean="0"/>
              <a:t>Walk </a:t>
            </a:r>
            <a:r>
              <a:rPr lang="en-GB" dirty="0"/>
              <a:t>around </a:t>
            </a:r>
            <a:r>
              <a:rPr lang="en-GB" dirty="0" smtClean="0"/>
              <a:t>while learning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97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</a:t>
            </a:r>
            <a:r>
              <a:rPr lang="de-AT" dirty="0" smtClean="0"/>
              <a:t>usical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Speak rhythmically</a:t>
            </a:r>
            <a:endParaRPr lang="en-GB" dirty="0"/>
          </a:p>
          <a:p>
            <a:r>
              <a:rPr lang="en-GB" dirty="0" smtClean="0"/>
              <a:t>Snap </a:t>
            </a:r>
            <a:r>
              <a:rPr lang="en-GB" dirty="0"/>
              <a:t>your </a:t>
            </a:r>
            <a:r>
              <a:rPr lang="en-GB" dirty="0" smtClean="0"/>
              <a:t>fingers while </a:t>
            </a:r>
            <a:r>
              <a:rPr lang="en-GB" dirty="0"/>
              <a:t>reading</a:t>
            </a:r>
          </a:p>
          <a:p>
            <a:r>
              <a:rPr lang="en-GB" dirty="0" smtClean="0"/>
              <a:t>Use </a:t>
            </a:r>
            <a:r>
              <a:rPr lang="en-GB" dirty="0"/>
              <a:t>rap</a:t>
            </a:r>
          </a:p>
          <a:p>
            <a:r>
              <a:rPr lang="en-GB" dirty="0" smtClean="0"/>
              <a:t>Don‘t </a:t>
            </a:r>
            <a:r>
              <a:rPr lang="en-GB" dirty="0"/>
              <a:t>listen to </a:t>
            </a:r>
            <a:r>
              <a:rPr lang="en-GB" dirty="0" smtClean="0"/>
              <a:t>music while </a:t>
            </a:r>
            <a:r>
              <a:rPr lang="en-GB" dirty="0"/>
              <a:t>learning</a:t>
            </a:r>
          </a:p>
          <a:p>
            <a:r>
              <a:rPr lang="en-GB" dirty="0" smtClean="0"/>
              <a:t>Read </a:t>
            </a:r>
            <a:r>
              <a:rPr lang="en-GB" dirty="0"/>
              <a:t>aloud and</a:t>
            </a:r>
          </a:p>
          <a:p>
            <a:r>
              <a:rPr lang="en-GB" dirty="0"/>
              <a:t>repeat aloud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28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Intra-personal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/>
          </a:bodyPr>
          <a:lstStyle/>
          <a:p>
            <a:r>
              <a:rPr lang="en-GB" dirty="0"/>
              <a:t>Close your eyes </a:t>
            </a:r>
            <a:r>
              <a:rPr lang="en-GB" dirty="0" smtClean="0"/>
              <a:t>and picture </a:t>
            </a:r>
            <a:r>
              <a:rPr lang="en-GB" dirty="0"/>
              <a:t>the lesson</a:t>
            </a:r>
          </a:p>
          <a:p>
            <a:r>
              <a:rPr lang="en-GB" dirty="0" smtClean="0"/>
              <a:t>Ask </a:t>
            </a:r>
            <a:r>
              <a:rPr lang="en-GB" dirty="0"/>
              <a:t>yourself what </a:t>
            </a:r>
            <a:r>
              <a:rPr lang="en-GB" dirty="0" smtClean="0"/>
              <a:t>you liked </a:t>
            </a:r>
            <a:r>
              <a:rPr lang="en-GB" dirty="0"/>
              <a:t>about the lesson</a:t>
            </a:r>
          </a:p>
          <a:p>
            <a:r>
              <a:rPr lang="en-GB" dirty="0" smtClean="0"/>
              <a:t>Ask </a:t>
            </a:r>
            <a:r>
              <a:rPr lang="en-GB" dirty="0"/>
              <a:t>yourself what </a:t>
            </a:r>
            <a:r>
              <a:rPr lang="en-GB" dirty="0" smtClean="0"/>
              <a:t>was new</a:t>
            </a:r>
            <a:endParaRPr lang="en-GB" dirty="0"/>
          </a:p>
          <a:p>
            <a:r>
              <a:rPr lang="en-GB" dirty="0" smtClean="0"/>
              <a:t>Write </a:t>
            </a:r>
            <a:r>
              <a:rPr lang="en-GB" dirty="0"/>
              <a:t>your „diary“</a:t>
            </a:r>
          </a:p>
          <a:p>
            <a:r>
              <a:rPr lang="en-GB" dirty="0" smtClean="0"/>
              <a:t>Rearrange </a:t>
            </a:r>
            <a:r>
              <a:rPr lang="en-GB" dirty="0"/>
              <a:t>what you </a:t>
            </a:r>
            <a:r>
              <a:rPr lang="en-GB" dirty="0" smtClean="0"/>
              <a:t>have to </a:t>
            </a:r>
            <a:r>
              <a:rPr lang="en-GB" dirty="0"/>
              <a:t>learn according to </a:t>
            </a:r>
            <a:r>
              <a:rPr lang="en-GB" dirty="0" smtClean="0"/>
              <a:t>your likes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00586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82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Inter-personal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en-GB" dirty="0"/>
              <a:t>Pair work</a:t>
            </a:r>
          </a:p>
          <a:p>
            <a:r>
              <a:rPr lang="en-GB" dirty="0" smtClean="0"/>
              <a:t>Group </a:t>
            </a:r>
            <a:r>
              <a:rPr lang="en-GB" dirty="0"/>
              <a:t>work</a:t>
            </a:r>
          </a:p>
          <a:p>
            <a:r>
              <a:rPr lang="en-GB" dirty="0" smtClean="0"/>
              <a:t>Explain </a:t>
            </a:r>
            <a:r>
              <a:rPr lang="en-GB" dirty="0"/>
              <a:t>it</a:t>
            </a:r>
          </a:p>
        </p:txBody>
      </p:sp>
      <p:pic>
        <p:nvPicPr>
          <p:cNvPr id="12290" name="Picture 2" descr="http://www.thepowerofintroverts.com/wp-content/uploads/2011/10/Group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6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Visual - </a:t>
            </a:r>
            <a:r>
              <a:rPr lang="de-AT" dirty="0" err="1" smtClean="0"/>
              <a:t>Spatial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469086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Use </a:t>
            </a:r>
            <a:r>
              <a:rPr lang="en-GB" dirty="0"/>
              <a:t>colours</a:t>
            </a:r>
          </a:p>
          <a:p>
            <a:r>
              <a:rPr lang="en-GB" dirty="0"/>
              <a:t>U</a:t>
            </a:r>
            <a:r>
              <a:rPr lang="en-GB" dirty="0" smtClean="0"/>
              <a:t>nderline</a:t>
            </a:r>
            <a:r>
              <a:rPr lang="en-GB" dirty="0"/>
              <a:t>, </a:t>
            </a:r>
            <a:r>
              <a:rPr lang="en-GB" dirty="0" smtClean="0"/>
              <a:t>highlight</a:t>
            </a:r>
            <a:endParaRPr lang="en-GB" dirty="0"/>
          </a:p>
          <a:p>
            <a:r>
              <a:rPr lang="en-GB" dirty="0" smtClean="0"/>
              <a:t>Picture the information </a:t>
            </a:r>
            <a:r>
              <a:rPr lang="en-GB" dirty="0"/>
              <a:t>with </a:t>
            </a:r>
            <a:r>
              <a:rPr lang="en-GB" dirty="0" smtClean="0"/>
              <a:t>your inner </a:t>
            </a:r>
            <a:r>
              <a:rPr lang="en-GB" dirty="0"/>
              <a:t>eye</a:t>
            </a:r>
          </a:p>
          <a:p>
            <a:r>
              <a:rPr lang="en-GB" dirty="0" smtClean="0"/>
              <a:t>Use </a:t>
            </a:r>
            <a:r>
              <a:rPr lang="en-GB" dirty="0"/>
              <a:t>mind </a:t>
            </a:r>
            <a:r>
              <a:rPr lang="en-GB" dirty="0" smtClean="0"/>
              <a:t>maps</a:t>
            </a:r>
            <a:endParaRPr lang="en-GB" dirty="0"/>
          </a:p>
        </p:txBody>
      </p:sp>
      <p:pic>
        <p:nvPicPr>
          <p:cNvPr id="13314" name="Picture 2" descr="http://greenlea.ru/Articles_Directory/Body-language-how-to-figure-out-the-deceiver/i0406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71004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45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Naturalistic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Categorize according to </a:t>
            </a:r>
            <a:r>
              <a:rPr lang="en-GB" dirty="0"/>
              <a:t>special features</a:t>
            </a:r>
          </a:p>
          <a:p>
            <a:r>
              <a:rPr lang="en-GB" dirty="0" smtClean="0"/>
              <a:t>Find </a:t>
            </a:r>
            <a:r>
              <a:rPr lang="en-GB" dirty="0"/>
              <a:t>differences </a:t>
            </a:r>
            <a:r>
              <a:rPr lang="en-GB" dirty="0" smtClean="0"/>
              <a:t>and things </a:t>
            </a:r>
            <a:r>
              <a:rPr lang="en-GB" dirty="0"/>
              <a:t>that are </a:t>
            </a:r>
            <a:r>
              <a:rPr lang="en-GB" dirty="0" smtClean="0"/>
              <a:t>in common</a:t>
            </a:r>
            <a:endParaRPr lang="en-GB" dirty="0"/>
          </a:p>
          <a:p>
            <a:r>
              <a:rPr lang="en-GB" dirty="0" smtClean="0"/>
              <a:t>Sequence the information</a:t>
            </a:r>
            <a:endParaRPr lang="en-GB" dirty="0"/>
          </a:p>
          <a:p>
            <a:r>
              <a:rPr lang="en-GB" dirty="0" smtClean="0"/>
              <a:t>Go </a:t>
            </a:r>
            <a:r>
              <a:rPr lang="en-GB" dirty="0"/>
              <a:t>for a walk </a:t>
            </a:r>
            <a:r>
              <a:rPr lang="en-GB" dirty="0" smtClean="0"/>
              <a:t>and reflect </a:t>
            </a:r>
            <a:r>
              <a:rPr lang="en-GB" dirty="0"/>
              <a:t>what </a:t>
            </a:r>
            <a:r>
              <a:rPr lang="en-GB" dirty="0" smtClean="0"/>
              <a:t>you‘ve learned</a:t>
            </a:r>
            <a:endParaRPr lang="en-GB" dirty="0"/>
          </a:p>
        </p:txBody>
      </p:sp>
      <p:pic>
        <p:nvPicPr>
          <p:cNvPr id="14338" name="Picture 2" descr="http://socialmouths.com/wp-content/uploads/2010/06/How_To_Compare_Your_Social_Media_Presence_With_Your_Competi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317333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8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Existential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290892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How might </a:t>
            </a:r>
            <a:r>
              <a:rPr lang="en-GB" dirty="0" smtClean="0"/>
              <a:t>this information be important </a:t>
            </a:r>
            <a:r>
              <a:rPr lang="en-GB" dirty="0"/>
              <a:t>for </a:t>
            </a:r>
            <a:r>
              <a:rPr lang="en-GB" dirty="0" smtClean="0"/>
              <a:t>me?</a:t>
            </a:r>
            <a:endParaRPr lang="en-GB" dirty="0"/>
          </a:p>
          <a:p>
            <a:r>
              <a:rPr lang="en-GB" dirty="0" smtClean="0"/>
              <a:t>What </a:t>
            </a:r>
            <a:r>
              <a:rPr lang="en-GB" dirty="0"/>
              <a:t>might a </a:t>
            </a:r>
            <a:r>
              <a:rPr lang="en-GB" dirty="0" smtClean="0"/>
              <a:t>person having </a:t>
            </a:r>
            <a:r>
              <a:rPr lang="en-GB" dirty="0"/>
              <a:t>lived a </a:t>
            </a:r>
            <a:r>
              <a:rPr lang="en-GB" dirty="0" smtClean="0"/>
              <a:t>100 years ago have thought about it?</a:t>
            </a:r>
          </a:p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7814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77484" y="4671556"/>
            <a:ext cx="823598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000" dirty="0"/>
              <a:t>How could that information influence the world / my environment?</a:t>
            </a:r>
          </a:p>
        </p:txBody>
      </p:sp>
    </p:spTree>
    <p:extLst>
      <p:ext uri="{BB962C8B-B14F-4D97-AF65-F5344CB8AC3E}">
        <p14:creationId xmlns:p14="http://schemas.microsoft.com/office/powerpoint/2010/main" val="2168582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Lozanov\2014\boardg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" y="188640"/>
            <a:ext cx="9144000" cy="64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29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Grouping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develop </a:t>
            </a:r>
            <a:r>
              <a:rPr lang="en-GB" dirty="0"/>
              <a:t>collaborative and co-operative </a:t>
            </a:r>
            <a:r>
              <a:rPr lang="en-GB" dirty="0" smtClean="0"/>
              <a:t>skills</a:t>
            </a:r>
          </a:p>
          <a:p>
            <a:r>
              <a:rPr lang="en-GB" dirty="0"/>
              <a:t>have the opportunity to learn from and to teach each </a:t>
            </a:r>
            <a:r>
              <a:rPr lang="en-GB" dirty="0" smtClean="0"/>
              <a:t>other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20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533872" y="4420000"/>
            <a:ext cx="7448872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The focus is on student centred approach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Quiet students have an opportunity to speak and be heard in small groups</a:t>
            </a:r>
          </a:p>
        </p:txBody>
      </p:sp>
    </p:spTree>
    <p:extLst>
      <p:ext uri="{BB962C8B-B14F-4D97-AF65-F5344CB8AC3E}">
        <p14:creationId xmlns:p14="http://schemas.microsoft.com/office/powerpoint/2010/main" val="3365186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Pace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4618856" cy="4065315"/>
          </a:xfrm>
        </p:spPr>
        <p:txBody>
          <a:bodyPr/>
          <a:lstStyle/>
          <a:p>
            <a:r>
              <a:rPr lang="en-GB" dirty="0" smtClean="0"/>
              <a:t>Quick students are not held back</a:t>
            </a:r>
          </a:p>
          <a:p>
            <a:r>
              <a:rPr lang="de-AT" dirty="0" smtClean="0"/>
              <a:t>Slow </a:t>
            </a:r>
            <a:r>
              <a:rPr lang="de-AT" dirty="0" err="1" smtClean="0"/>
              <a:t>students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take</a:t>
            </a:r>
            <a:r>
              <a:rPr lang="de-AT" dirty="0" smtClean="0"/>
              <a:t> </a:t>
            </a:r>
            <a:r>
              <a:rPr lang="de-AT" dirty="0" err="1" smtClean="0"/>
              <a:t>their</a:t>
            </a:r>
            <a:r>
              <a:rPr lang="de-AT" dirty="0" smtClean="0"/>
              <a:t> time to do </a:t>
            </a:r>
            <a:r>
              <a:rPr lang="de-AT" dirty="0" err="1" smtClean="0"/>
              <a:t>their</a:t>
            </a:r>
            <a:r>
              <a:rPr lang="de-AT" dirty="0" smtClean="0"/>
              <a:t> </a:t>
            </a:r>
            <a:r>
              <a:rPr lang="de-AT" dirty="0" err="1" smtClean="0"/>
              <a:t>tasks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975373" cy="259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13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Differentiation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en-GB" dirty="0" smtClean="0"/>
              <a:t>the process by which differences between learners are accommodated so that all students in a group have the best possible chance of learning’</a:t>
            </a:r>
            <a:endParaRPr lang="en-GB" dirty="0"/>
          </a:p>
        </p:txBody>
      </p:sp>
      <p:pic>
        <p:nvPicPr>
          <p:cNvPr id="2050" name="Picture 2" descr="http://bie.org/images/uploads/objects/blog_differentiated_instru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21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Outcome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I </a:t>
            </a:r>
            <a:r>
              <a:rPr lang="de-AT" dirty="0" err="1" smtClean="0"/>
              <a:t>can</a:t>
            </a:r>
            <a:r>
              <a:rPr lang="de-AT" dirty="0" smtClean="0"/>
              <a:t> do </a:t>
            </a:r>
          </a:p>
          <a:p>
            <a:pPr marL="0" indent="0">
              <a:buNone/>
            </a:pPr>
            <a:r>
              <a:rPr lang="de-AT" dirty="0"/>
              <a:t> </a:t>
            </a:r>
            <a:r>
              <a:rPr lang="de-AT" dirty="0" smtClean="0"/>
              <a:t>  </a:t>
            </a:r>
            <a:r>
              <a:rPr lang="de-AT" dirty="0" err="1" smtClean="0"/>
              <a:t>statements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5904656" cy="42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112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Assessment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29818" y="2072605"/>
            <a:ext cx="4474840" cy="4785395"/>
          </a:xfrm>
        </p:spPr>
        <p:txBody>
          <a:bodyPr/>
          <a:lstStyle/>
          <a:p>
            <a:r>
              <a:rPr lang="en-GB" smtClean="0"/>
              <a:t>students </a:t>
            </a:r>
            <a:r>
              <a:rPr lang="en-GB" dirty="0"/>
              <a:t>are assessed on an on-going </a:t>
            </a:r>
            <a:r>
              <a:rPr lang="en-GB" dirty="0" err="1" smtClean="0"/>
              <a:t>basisrather</a:t>
            </a:r>
            <a:r>
              <a:rPr lang="en-GB" dirty="0" smtClean="0"/>
              <a:t> than assessment taking place at the end of learning,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87" y="2337511"/>
            <a:ext cx="4421113" cy="196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67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46" y="188641"/>
            <a:ext cx="6077149" cy="654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83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 smtClean="0"/>
              <a:t>Consideration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teacher‘s</a:t>
            </a:r>
            <a:r>
              <a:rPr lang="de-AT" dirty="0" smtClean="0"/>
              <a:t> </a:t>
            </a:r>
            <a:r>
              <a:rPr lang="de-AT" dirty="0" err="1" smtClean="0"/>
              <a:t>perspective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4176464" cy="4525963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learning </a:t>
            </a:r>
            <a:r>
              <a:rPr lang="en-GB" dirty="0" smtClean="0"/>
              <a:t>styles</a:t>
            </a:r>
            <a:endParaRPr lang="en-GB" dirty="0" smtClean="0"/>
          </a:p>
          <a:p>
            <a:pPr lvl="0"/>
            <a:r>
              <a:rPr lang="en-GB" dirty="0" smtClean="0"/>
              <a:t>skill levels</a:t>
            </a:r>
            <a:endParaRPr lang="en-GB" dirty="0"/>
          </a:p>
          <a:p>
            <a:pPr lvl="0"/>
            <a:r>
              <a:rPr lang="en-GB" dirty="0" smtClean="0"/>
              <a:t>background </a:t>
            </a:r>
            <a:r>
              <a:rPr lang="en-GB" dirty="0"/>
              <a:t>experiences and </a:t>
            </a:r>
            <a:r>
              <a:rPr lang="en-GB" dirty="0" smtClean="0"/>
              <a:t>knowledge</a:t>
            </a:r>
          </a:p>
          <a:p>
            <a:pPr lvl="0"/>
            <a:r>
              <a:rPr lang="en-GB" dirty="0" smtClean="0"/>
              <a:t>physical </a:t>
            </a:r>
            <a:r>
              <a:rPr lang="en-GB" dirty="0"/>
              <a:t>needs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36" y="4005064"/>
            <a:ext cx="4233689" cy="185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36" y="1585714"/>
            <a:ext cx="4233689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06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Categories</a:t>
            </a:r>
            <a:r>
              <a:rPr lang="en-GB" dirty="0"/>
              <a:t>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Task</a:t>
            </a:r>
          </a:p>
          <a:p>
            <a:r>
              <a:rPr lang="en-GB" b="1" dirty="0" smtClean="0"/>
              <a:t>Grouping</a:t>
            </a:r>
          </a:p>
          <a:p>
            <a:r>
              <a:rPr lang="en-GB" b="1" dirty="0" smtClean="0"/>
              <a:t>Pace</a:t>
            </a:r>
            <a:endParaRPr lang="en-GB" dirty="0"/>
          </a:p>
          <a:p>
            <a:r>
              <a:rPr lang="en-GB" b="1" dirty="0" smtClean="0"/>
              <a:t>Outcome</a:t>
            </a:r>
          </a:p>
          <a:p>
            <a:r>
              <a:rPr lang="en-GB" b="1" dirty="0" smtClean="0"/>
              <a:t>Assessment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 descr="http://mdhstudent.com/wp-content/uploads/2014/08/buisness.7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08348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Task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de-AT" dirty="0" err="1" smtClean="0"/>
              <a:t>According</a:t>
            </a:r>
            <a:r>
              <a:rPr lang="de-AT" dirty="0" smtClean="0"/>
              <a:t> to learning </a:t>
            </a:r>
            <a:r>
              <a:rPr lang="de-AT" dirty="0" err="1" smtClean="0"/>
              <a:t>styles</a:t>
            </a:r>
            <a:r>
              <a:rPr lang="de-AT" dirty="0" smtClean="0"/>
              <a:t> </a:t>
            </a:r>
          </a:p>
          <a:p>
            <a:r>
              <a:rPr lang="de-AT" dirty="0" smtClean="0"/>
              <a:t>Based on Multiple </a:t>
            </a:r>
            <a:r>
              <a:rPr lang="de-AT" dirty="0" err="1" smtClean="0"/>
              <a:t>Intelligences</a:t>
            </a:r>
            <a:r>
              <a:rPr lang="de-AT" dirty="0" smtClean="0"/>
              <a:t> by Howard Gardner</a:t>
            </a:r>
          </a:p>
          <a:p>
            <a:endParaRPr lang="de-AT" dirty="0" smtClean="0"/>
          </a:p>
          <a:p>
            <a:endParaRPr lang="en-GB" dirty="0"/>
          </a:p>
        </p:txBody>
      </p:sp>
      <p:pic>
        <p:nvPicPr>
          <p:cNvPr id="4098" name="Picture 2" descr="http://edel518.wikispaces.com/file/view/9_MI.png/134254277/599x517/9_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371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1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Inner</a:t>
            </a:r>
            <a:r>
              <a:rPr lang="de-AT" dirty="0" smtClean="0"/>
              <a:t> – </a:t>
            </a:r>
            <a:r>
              <a:rPr lang="de-AT" dirty="0" err="1" smtClean="0"/>
              <a:t>outer</a:t>
            </a:r>
            <a:r>
              <a:rPr lang="de-AT" dirty="0" smtClean="0"/>
              <a:t> </a:t>
            </a:r>
            <a:r>
              <a:rPr lang="de-AT" dirty="0" err="1" smtClean="0"/>
              <a:t>circle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585944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1560" y="1700808"/>
            <a:ext cx="30963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err="1" smtClean="0"/>
              <a:t>Inner</a:t>
            </a:r>
            <a:r>
              <a:rPr lang="de-AT" sz="3200" dirty="0" smtClean="0"/>
              <a:t> </a:t>
            </a:r>
            <a:r>
              <a:rPr lang="de-AT" sz="3200" dirty="0" err="1" smtClean="0"/>
              <a:t>circle</a:t>
            </a:r>
            <a:endParaRPr lang="de-AT" sz="3200" dirty="0" smtClean="0"/>
          </a:p>
          <a:p>
            <a:endParaRPr lang="de-AT" sz="2400" dirty="0"/>
          </a:p>
          <a:p>
            <a:r>
              <a:rPr lang="de-AT" sz="2400" dirty="0" smtClean="0"/>
              <a:t>For </a:t>
            </a:r>
            <a:r>
              <a:rPr lang="de-AT" sz="2400" dirty="0" err="1" smtClean="0"/>
              <a:t>everybody</a:t>
            </a:r>
            <a:endParaRPr lang="de-AT" sz="2400" dirty="0" smtClean="0"/>
          </a:p>
          <a:p>
            <a:endParaRPr lang="de-AT" sz="2400" dirty="0"/>
          </a:p>
          <a:p>
            <a:r>
              <a:rPr lang="de-AT" sz="3200" dirty="0" err="1" smtClean="0"/>
              <a:t>Outer</a:t>
            </a:r>
            <a:r>
              <a:rPr lang="de-AT" sz="3200" dirty="0" smtClean="0"/>
              <a:t> </a:t>
            </a:r>
            <a:r>
              <a:rPr lang="de-AT" sz="3200" dirty="0" err="1" smtClean="0"/>
              <a:t>circle</a:t>
            </a:r>
            <a:endParaRPr lang="de-AT" sz="3200" dirty="0" smtClean="0"/>
          </a:p>
          <a:p>
            <a:endParaRPr lang="de-AT" sz="2400" dirty="0"/>
          </a:p>
          <a:p>
            <a:r>
              <a:rPr lang="de-AT" sz="2400" dirty="0" err="1" smtClean="0"/>
              <a:t>Three</a:t>
            </a:r>
            <a:r>
              <a:rPr lang="de-AT" sz="2400" dirty="0" smtClean="0"/>
              <a:t> </a:t>
            </a:r>
            <a:r>
              <a:rPr lang="de-AT" sz="2400" dirty="0" err="1" smtClean="0"/>
              <a:t>or</a:t>
            </a:r>
            <a:r>
              <a:rPr lang="de-AT" sz="2400" dirty="0" smtClean="0"/>
              <a:t> </a:t>
            </a:r>
            <a:r>
              <a:rPr lang="de-AT" sz="2400" dirty="0" err="1" smtClean="0"/>
              <a:t>more</a:t>
            </a:r>
            <a:r>
              <a:rPr lang="de-AT" sz="2400" dirty="0" smtClean="0"/>
              <a:t> </a:t>
            </a:r>
            <a:r>
              <a:rPr lang="de-AT" sz="2400" dirty="0" err="1" smtClean="0"/>
              <a:t>options</a:t>
            </a:r>
            <a:r>
              <a:rPr lang="de-AT" sz="2400" dirty="0" smtClean="0"/>
              <a:t> </a:t>
            </a:r>
            <a:r>
              <a:rPr lang="de-AT" sz="2400" dirty="0" err="1" smtClean="0"/>
              <a:t>accordding</a:t>
            </a:r>
            <a:r>
              <a:rPr lang="de-AT" sz="2400" dirty="0" smtClean="0"/>
              <a:t> </a:t>
            </a:r>
            <a:r>
              <a:rPr lang="de-AT" sz="2400" dirty="0" err="1" smtClean="0"/>
              <a:t>their</a:t>
            </a:r>
            <a:r>
              <a:rPr lang="de-AT" sz="2400" dirty="0" smtClean="0"/>
              <a:t>  MI Profile</a:t>
            </a:r>
            <a:endParaRPr lang="en-GB" sz="2400" dirty="0"/>
          </a:p>
        </p:txBody>
      </p:sp>
      <p:sp>
        <p:nvSpPr>
          <p:cNvPr id="5" name="Rechteck 4"/>
          <p:cNvSpPr/>
          <p:nvPr/>
        </p:nvSpPr>
        <p:spPr>
          <a:xfrm>
            <a:off x="395536" y="536334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Each individual possesses all of the</a:t>
            </a:r>
          </a:p>
          <a:p>
            <a:r>
              <a:rPr lang="en-GB" dirty="0"/>
              <a:t>intelligences, but they are not all present in</a:t>
            </a:r>
          </a:p>
          <a:p>
            <a:r>
              <a:rPr lang="en-GB" dirty="0"/>
              <a:t>equal proportions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94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Mathematical </a:t>
            </a:r>
            <a:r>
              <a:rPr lang="de-AT" dirty="0" err="1" smtClean="0"/>
              <a:t>logical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55911" cy="2836912"/>
          </a:xfrm>
        </p:spPr>
        <p:txBody>
          <a:bodyPr>
            <a:normAutofit/>
          </a:bodyPr>
          <a:lstStyle/>
          <a:p>
            <a:r>
              <a:rPr lang="en-GB" dirty="0" smtClean="0"/>
              <a:t>structure</a:t>
            </a:r>
            <a:endParaRPr lang="en-GB" dirty="0"/>
          </a:p>
          <a:p>
            <a:r>
              <a:rPr lang="en-GB" dirty="0" err="1" smtClean="0"/>
              <a:t>catagorize</a:t>
            </a:r>
            <a:endParaRPr lang="en-GB" dirty="0"/>
          </a:p>
          <a:p>
            <a:r>
              <a:rPr lang="en-GB" dirty="0" smtClean="0"/>
              <a:t>Learn </a:t>
            </a:r>
            <a:r>
              <a:rPr lang="en-GB" dirty="0"/>
              <a:t>step by </a:t>
            </a:r>
            <a:r>
              <a:rPr lang="en-GB" dirty="0" smtClean="0"/>
              <a:t>step (</a:t>
            </a:r>
            <a:r>
              <a:rPr lang="en-GB" dirty="0" err="1" smtClean="0"/>
              <a:t>sequencial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7170" name="Picture 2" descr="http://www.warrenphotographic.co.uk/photography/bigs/08142-Kitten-bursting-a-balloon-sequence-whit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19" y="1916832"/>
            <a:ext cx="5404520" cy="21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11560" y="4437112"/>
            <a:ext cx="820891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Try to understand what you‘re learning (why?)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Group the information</a:t>
            </a:r>
          </a:p>
        </p:txBody>
      </p:sp>
    </p:spTree>
    <p:extLst>
      <p:ext uri="{BB962C8B-B14F-4D97-AF65-F5344CB8AC3E}">
        <p14:creationId xmlns:p14="http://schemas.microsoft.com/office/powerpoint/2010/main" val="3547504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Linguistic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Repeat </a:t>
            </a:r>
            <a:r>
              <a:rPr lang="en-GB" dirty="0"/>
              <a:t>using </a:t>
            </a:r>
            <a:r>
              <a:rPr lang="en-GB" dirty="0" smtClean="0"/>
              <a:t>your own </a:t>
            </a:r>
            <a:r>
              <a:rPr lang="en-GB" dirty="0"/>
              <a:t>words</a:t>
            </a:r>
          </a:p>
          <a:p>
            <a:r>
              <a:rPr lang="en-GB" dirty="0" smtClean="0"/>
              <a:t>Think </a:t>
            </a:r>
            <a:r>
              <a:rPr lang="en-GB" dirty="0"/>
              <a:t>of a </a:t>
            </a:r>
            <a:r>
              <a:rPr lang="en-GB" dirty="0" smtClean="0"/>
              <a:t>different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headline</a:t>
            </a:r>
            <a:endParaRPr lang="en-GB" dirty="0"/>
          </a:p>
          <a:p>
            <a:r>
              <a:rPr lang="en-GB" dirty="0" smtClean="0"/>
              <a:t>Find </a:t>
            </a:r>
            <a:r>
              <a:rPr lang="en-GB" dirty="0"/>
              <a:t>a slogan</a:t>
            </a:r>
          </a:p>
          <a:p>
            <a:r>
              <a:rPr lang="en-GB" dirty="0" smtClean="0"/>
              <a:t>Find </a:t>
            </a:r>
            <a:r>
              <a:rPr lang="en-GB" dirty="0"/>
              <a:t>a rhyme</a:t>
            </a:r>
          </a:p>
          <a:p>
            <a:r>
              <a:rPr lang="en-GB" dirty="0" smtClean="0"/>
              <a:t>Take </a:t>
            </a:r>
            <a:r>
              <a:rPr lang="en-GB" dirty="0"/>
              <a:t>notes</a:t>
            </a:r>
          </a:p>
          <a:p>
            <a:r>
              <a:rPr lang="en-GB" dirty="0" smtClean="0"/>
              <a:t>Discuss </a:t>
            </a:r>
            <a:r>
              <a:rPr lang="en-GB" dirty="0"/>
              <a:t>what </a:t>
            </a:r>
            <a:r>
              <a:rPr lang="en-GB" dirty="0" smtClean="0"/>
              <a:t>you‘ve learned</a:t>
            </a:r>
            <a:endParaRPr lang="en-GB" dirty="0"/>
          </a:p>
        </p:txBody>
      </p:sp>
      <p:pic>
        <p:nvPicPr>
          <p:cNvPr id="8194" name="Picture 2" descr="https://images.aidsmap.com/v634516842830000000/file/1051579/resize/w386%7Er0%7Ef0/in_your_own_wor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6766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6412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Bildschirmpräsentation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PowerPoint-Präsentation</vt:lpstr>
      <vt:lpstr>Differentiation</vt:lpstr>
      <vt:lpstr>PowerPoint-Präsentation</vt:lpstr>
      <vt:lpstr>Consideration from  the teacher‘s perspective</vt:lpstr>
      <vt:lpstr>Categories.</vt:lpstr>
      <vt:lpstr>Task</vt:lpstr>
      <vt:lpstr>Inner – outer circle</vt:lpstr>
      <vt:lpstr>Mathematical logical</vt:lpstr>
      <vt:lpstr>Linguistic</vt:lpstr>
      <vt:lpstr>kinaesthetic</vt:lpstr>
      <vt:lpstr>Musical</vt:lpstr>
      <vt:lpstr>Intra-personal</vt:lpstr>
      <vt:lpstr>Inter-personal</vt:lpstr>
      <vt:lpstr>Visual - Spatial</vt:lpstr>
      <vt:lpstr>Naturalistic</vt:lpstr>
      <vt:lpstr>Existential</vt:lpstr>
      <vt:lpstr>PowerPoint-Präsentation</vt:lpstr>
      <vt:lpstr>Grouping</vt:lpstr>
      <vt:lpstr>Pace</vt:lpstr>
      <vt:lpstr>Outcome</vt:lpstr>
      <vt:lpstr>Assessment</vt:lpstr>
    </vt:vector>
  </TitlesOfParts>
  <Company>Pädagogische Hochschule Vorarlberg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</dc:creator>
  <cp:lastModifiedBy>Franz</cp:lastModifiedBy>
  <cp:revision>27</cp:revision>
  <dcterms:created xsi:type="dcterms:W3CDTF">2014-09-15T06:10:07Z</dcterms:created>
  <dcterms:modified xsi:type="dcterms:W3CDTF">2014-09-21T07:16:53Z</dcterms:modified>
</cp:coreProperties>
</file>