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60" r:id="rId2"/>
    <p:sldMasterId id="2147483678" r:id="rId3"/>
    <p:sldMasterId id="2147483681" r:id="rId4"/>
    <p:sldMasterId id="2147483682" r:id="rId5"/>
    <p:sldMasterId id="2147483683" r:id="rId6"/>
    <p:sldMasterId id="2147483679" r:id="rId7"/>
    <p:sldMasterId id="2147483680" r:id="rId8"/>
    <p:sldMasterId id="2147483675" r:id="rId9"/>
    <p:sldMasterId id="2147483676" r:id="rId10"/>
    <p:sldMasterId id="2147483677" r:id="rId11"/>
  </p:sldMasterIdLst>
  <p:notesMasterIdLst>
    <p:notesMasterId r:id="rId29"/>
  </p:notesMasterIdLst>
  <p:sldIdLst>
    <p:sldId id="259" r:id="rId12"/>
    <p:sldId id="266" r:id="rId13"/>
    <p:sldId id="262" r:id="rId14"/>
    <p:sldId id="267" r:id="rId15"/>
    <p:sldId id="279" r:id="rId16"/>
    <p:sldId id="268" r:id="rId17"/>
    <p:sldId id="265" r:id="rId18"/>
    <p:sldId id="269" r:id="rId19"/>
    <p:sldId id="270" r:id="rId20"/>
    <p:sldId id="278" r:id="rId21"/>
    <p:sldId id="275" r:id="rId22"/>
    <p:sldId id="272" r:id="rId23"/>
    <p:sldId id="280" r:id="rId24"/>
    <p:sldId id="271" r:id="rId25"/>
    <p:sldId id="276" r:id="rId26"/>
    <p:sldId id="277" r:id="rId27"/>
    <p:sldId id="274" r:id="rId28"/>
  </p:sldIdLst>
  <p:sldSz cx="10691813" cy="7559675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A7AC"/>
    <a:srgbClr val="DAA900"/>
    <a:srgbClr val="FF7C80"/>
    <a:srgbClr val="FF5050"/>
    <a:srgbClr val="FFCCCC"/>
    <a:srgbClr val="FF0000"/>
    <a:srgbClr val="D692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8"/>
    <p:restoredTop sz="94655"/>
  </p:normalViewPr>
  <p:slideViewPr>
    <p:cSldViewPr snapToGrid="0" snapToObjects="1">
      <p:cViewPr varScale="1">
        <p:scale>
          <a:sx n="118" d="100"/>
          <a:sy n="118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39DEAC-BD8D-441F-9AA9-3C4156F46FE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C09ED3E-72A1-4A90-A00A-D7E3C90E9A9F}">
      <dgm:prSet phldrT="[Text]"/>
      <dgm:spPr>
        <a:solidFill>
          <a:srgbClr val="DAA900">
            <a:alpha val="50000"/>
          </a:srgbClr>
        </a:solidFill>
        <a:ln>
          <a:solidFill>
            <a:srgbClr val="FF9999"/>
          </a:solidFill>
        </a:ln>
      </dgm:spPr>
      <dgm:t>
        <a:bodyPr/>
        <a:lstStyle/>
        <a:p>
          <a:r>
            <a:rPr lang="de-DE" dirty="0" smtClean="0">
              <a:solidFill>
                <a:schemeClr val="bg1">
                  <a:lumMod val="50000"/>
                </a:schemeClr>
              </a:solidFill>
              <a:latin typeface="Dosis Light" pitchFamily="2" charset="0"/>
            </a:rPr>
            <a:t>Schulische </a:t>
          </a:r>
          <a:br>
            <a:rPr lang="de-DE" dirty="0" smtClean="0">
              <a:solidFill>
                <a:schemeClr val="bg1">
                  <a:lumMod val="50000"/>
                </a:schemeClr>
              </a:solidFill>
              <a:latin typeface="Dosis Light" pitchFamily="2" charset="0"/>
            </a:rPr>
          </a:br>
          <a:r>
            <a:rPr lang="de-DE" dirty="0" smtClean="0">
              <a:solidFill>
                <a:schemeClr val="bg1">
                  <a:lumMod val="50000"/>
                </a:schemeClr>
              </a:solidFill>
              <a:latin typeface="Dosis Light" pitchFamily="2" charset="0"/>
            </a:rPr>
            <a:t>Assistenz</a:t>
          </a:r>
          <a:endParaRPr lang="de-DE" dirty="0">
            <a:solidFill>
              <a:schemeClr val="bg1">
                <a:lumMod val="50000"/>
              </a:schemeClr>
            </a:solidFill>
            <a:latin typeface="Dosis Light" pitchFamily="2" charset="0"/>
          </a:endParaRPr>
        </a:p>
      </dgm:t>
    </dgm:pt>
    <dgm:pt modelId="{E6BD4D06-8999-4D68-85A3-DCADF619C538}" type="parTrans" cxnId="{7868D54C-EC81-46C6-A5D7-75A22B599B1D}">
      <dgm:prSet/>
      <dgm:spPr/>
      <dgm:t>
        <a:bodyPr/>
        <a:lstStyle/>
        <a:p>
          <a:endParaRPr lang="de-DE"/>
        </a:p>
      </dgm:t>
    </dgm:pt>
    <dgm:pt modelId="{6924BBB9-73F1-4298-948E-A9F204B7760B}" type="sibTrans" cxnId="{7868D54C-EC81-46C6-A5D7-75A22B599B1D}">
      <dgm:prSet/>
      <dgm:spPr/>
      <dgm:t>
        <a:bodyPr/>
        <a:lstStyle/>
        <a:p>
          <a:endParaRPr lang="de-DE"/>
        </a:p>
      </dgm:t>
    </dgm:pt>
    <dgm:pt modelId="{B5490D2F-1CBF-42A6-9B64-C4FCA6037864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de-DE" sz="200" dirty="0">
            <a:latin typeface="Dosis" pitchFamily="2" charset="0"/>
          </a:endParaRPr>
        </a:p>
      </dgm:t>
    </dgm:pt>
    <dgm:pt modelId="{7E0E32B5-332A-4766-AB3E-8E91454AB1E7}" type="parTrans" cxnId="{0BAECD87-6A20-4A9B-8F70-7A32BBC7DB13}">
      <dgm:prSet/>
      <dgm:spPr/>
      <dgm:t>
        <a:bodyPr/>
        <a:lstStyle/>
        <a:p>
          <a:endParaRPr lang="de-DE"/>
        </a:p>
      </dgm:t>
    </dgm:pt>
    <dgm:pt modelId="{4FAA169D-7BD0-4B1B-845A-7B2231880CC6}" type="sibTrans" cxnId="{0BAECD87-6A20-4A9B-8F70-7A32BBC7DB13}">
      <dgm:prSet/>
      <dgm:spPr/>
      <dgm:t>
        <a:bodyPr/>
        <a:lstStyle/>
        <a:p>
          <a:endParaRPr lang="de-DE"/>
        </a:p>
      </dgm:t>
    </dgm:pt>
    <dgm:pt modelId="{97E7B758-82CB-4663-9D53-830008FDB5D4}">
      <dgm:prSet phldrT="[Text]"/>
      <dgm:spPr>
        <a:solidFill>
          <a:srgbClr val="41A7AC">
            <a:alpha val="50000"/>
          </a:srgbClr>
        </a:solidFill>
      </dgm:spPr>
      <dgm:t>
        <a:bodyPr/>
        <a:lstStyle/>
        <a:p>
          <a:r>
            <a:rPr lang="de-DE" dirty="0" smtClean="0">
              <a:solidFill>
                <a:schemeClr val="bg1">
                  <a:lumMod val="50000"/>
                </a:schemeClr>
              </a:solidFill>
              <a:latin typeface="Dosis Light" pitchFamily="2" charset="0"/>
            </a:rPr>
            <a:t>Freizeit-</a:t>
          </a:r>
          <a:br>
            <a:rPr lang="de-DE" dirty="0" smtClean="0">
              <a:solidFill>
                <a:schemeClr val="bg1">
                  <a:lumMod val="50000"/>
                </a:schemeClr>
              </a:solidFill>
              <a:latin typeface="Dosis Light" pitchFamily="2" charset="0"/>
            </a:rPr>
          </a:br>
          <a:r>
            <a:rPr lang="de-DE" dirty="0" err="1" smtClean="0">
              <a:solidFill>
                <a:schemeClr val="bg1">
                  <a:lumMod val="50000"/>
                </a:schemeClr>
              </a:solidFill>
              <a:latin typeface="Dosis Light" pitchFamily="2" charset="0"/>
            </a:rPr>
            <a:t>betreuung</a:t>
          </a:r>
          <a:endParaRPr lang="de-DE" dirty="0">
            <a:solidFill>
              <a:schemeClr val="bg1">
                <a:lumMod val="50000"/>
              </a:schemeClr>
            </a:solidFill>
            <a:latin typeface="Dosis Light" pitchFamily="2" charset="0"/>
          </a:endParaRPr>
        </a:p>
      </dgm:t>
    </dgm:pt>
    <dgm:pt modelId="{C144B784-07B5-44B5-A2E1-FEA58CB82DDD}" type="parTrans" cxnId="{7E7E8AE1-1A55-449B-A923-C5A500B2FEF4}">
      <dgm:prSet/>
      <dgm:spPr/>
      <dgm:t>
        <a:bodyPr/>
        <a:lstStyle/>
        <a:p>
          <a:endParaRPr lang="de-DE"/>
        </a:p>
      </dgm:t>
    </dgm:pt>
    <dgm:pt modelId="{A1C0EDC5-99C7-43D3-A2D5-284E8633BD25}" type="sibTrans" cxnId="{7E7E8AE1-1A55-449B-A923-C5A500B2FEF4}">
      <dgm:prSet/>
      <dgm:spPr/>
      <dgm:t>
        <a:bodyPr/>
        <a:lstStyle/>
        <a:p>
          <a:endParaRPr lang="de-DE"/>
        </a:p>
      </dgm:t>
    </dgm:pt>
    <dgm:pt modelId="{653B3F73-7A1B-4E57-92E2-1E162D08EB06}">
      <dgm:prSet phldrT="[Text]"/>
      <dgm:spPr>
        <a:solidFill>
          <a:srgbClr val="41A7AC"/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de-DE" dirty="0" smtClean="0">
              <a:solidFill>
                <a:schemeClr val="bg1">
                  <a:lumMod val="50000"/>
                </a:schemeClr>
              </a:solidFill>
            </a:rPr>
            <a:t>ca. 600</a:t>
          </a:r>
          <a:endParaRPr lang="de-DE" dirty="0">
            <a:solidFill>
              <a:schemeClr val="bg1">
                <a:lumMod val="50000"/>
              </a:schemeClr>
            </a:solidFill>
          </a:endParaRPr>
        </a:p>
      </dgm:t>
    </dgm:pt>
    <dgm:pt modelId="{C7BBE5F5-0FDF-4D83-9F00-FBE90D7E3200}" type="parTrans" cxnId="{D1514FE1-8ECC-4B69-BE5A-E554EFA3C3D2}">
      <dgm:prSet/>
      <dgm:spPr/>
      <dgm:t>
        <a:bodyPr/>
        <a:lstStyle/>
        <a:p>
          <a:endParaRPr lang="de-DE"/>
        </a:p>
      </dgm:t>
    </dgm:pt>
    <dgm:pt modelId="{AD27CB6B-9F2A-4E48-8EDA-DC31EAB39E71}" type="sibTrans" cxnId="{D1514FE1-8ECC-4B69-BE5A-E554EFA3C3D2}">
      <dgm:prSet/>
      <dgm:spPr/>
      <dgm:t>
        <a:bodyPr/>
        <a:lstStyle/>
        <a:p>
          <a:endParaRPr lang="de-DE"/>
        </a:p>
      </dgm:t>
    </dgm:pt>
    <dgm:pt modelId="{E7BE43CA-B0D2-423A-827B-EE797DF0275D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/>
          <a:endParaRPr lang="de-DE" sz="200" dirty="0">
            <a:latin typeface="Dosis Light" pitchFamily="2" charset="0"/>
          </a:endParaRPr>
        </a:p>
      </dgm:t>
    </dgm:pt>
    <dgm:pt modelId="{786CE677-F1B5-4781-8F4C-AA89DCB1338A}" type="parTrans" cxnId="{82263E99-4254-4A49-83D3-33FA16E63104}">
      <dgm:prSet/>
      <dgm:spPr/>
      <dgm:t>
        <a:bodyPr/>
        <a:lstStyle/>
        <a:p>
          <a:endParaRPr lang="de-DE"/>
        </a:p>
      </dgm:t>
    </dgm:pt>
    <dgm:pt modelId="{06E9672D-4948-4E1D-9A36-0A34C226C3F6}" type="sibTrans" cxnId="{82263E99-4254-4A49-83D3-33FA16E63104}">
      <dgm:prSet/>
      <dgm:spPr/>
      <dgm:t>
        <a:bodyPr/>
        <a:lstStyle/>
        <a:p>
          <a:endParaRPr lang="de-DE"/>
        </a:p>
      </dgm:t>
    </dgm:pt>
    <dgm:pt modelId="{2DBC1E1F-46E3-43F7-A4DA-46DCE75744B8}">
      <dgm:prSet phldrT="[Text]"/>
      <dgm:spPr>
        <a:solidFill>
          <a:srgbClr val="D692A9">
            <a:alpha val="50000"/>
          </a:srgbClr>
        </a:solidFill>
      </dgm:spPr>
      <dgm:t>
        <a:bodyPr/>
        <a:lstStyle/>
        <a:p>
          <a:r>
            <a:rPr lang="de-DE" dirty="0" smtClean="0">
              <a:solidFill>
                <a:schemeClr val="bg1">
                  <a:lumMod val="50000"/>
                </a:schemeClr>
              </a:solidFill>
              <a:latin typeface="Dosis Light" pitchFamily="2" charset="0"/>
            </a:rPr>
            <a:t>Administrative Assistenz</a:t>
          </a:r>
          <a:endParaRPr lang="de-DE" dirty="0">
            <a:solidFill>
              <a:schemeClr val="bg1">
                <a:lumMod val="50000"/>
              </a:schemeClr>
            </a:solidFill>
            <a:latin typeface="Dosis Light" pitchFamily="2" charset="0"/>
          </a:endParaRPr>
        </a:p>
      </dgm:t>
    </dgm:pt>
    <dgm:pt modelId="{BEC6935D-A3CF-4563-8DFA-B9A62FEE1191}" type="parTrans" cxnId="{2FD980EE-8A4E-4B44-881E-F17590700B60}">
      <dgm:prSet/>
      <dgm:spPr/>
      <dgm:t>
        <a:bodyPr/>
        <a:lstStyle/>
        <a:p>
          <a:endParaRPr lang="de-DE"/>
        </a:p>
      </dgm:t>
    </dgm:pt>
    <dgm:pt modelId="{1E461B61-4E28-4208-BAB1-533C2F82B15D}" type="sibTrans" cxnId="{2FD980EE-8A4E-4B44-881E-F17590700B60}">
      <dgm:prSet/>
      <dgm:spPr/>
      <dgm:t>
        <a:bodyPr/>
        <a:lstStyle/>
        <a:p>
          <a:endParaRPr lang="de-DE"/>
        </a:p>
      </dgm:t>
    </dgm:pt>
    <dgm:pt modelId="{1D8ABF16-794C-4289-A15F-D2B93877CE17}">
      <dgm:prSet phldrT="[Text]"/>
      <dgm:spPr>
        <a:solidFill>
          <a:srgbClr val="D692A9"/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de-DE" dirty="0" smtClean="0">
              <a:solidFill>
                <a:schemeClr val="bg1">
                  <a:lumMod val="50000"/>
                </a:schemeClr>
              </a:solidFill>
            </a:rPr>
            <a:t>54</a:t>
          </a:r>
        </a:p>
      </dgm:t>
    </dgm:pt>
    <dgm:pt modelId="{DD6960D2-DC73-412C-925D-F1455B92FAB8}" type="parTrans" cxnId="{0E1583BB-6AB2-47D7-B3DF-1618C8441F75}">
      <dgm:prSet/>
      <dgm:spPr/>
      <dgm:t>
        <a:bodyPr/>
        <a:lstStyle/>
        <a:p>
          <a:endParaRPr lang="de-DE"/>
        </a:p>
      </dgm:t>
    </dgm:pt>
    <dgm:pt modelId="{81AF8F3B-6AC1-4E35-95AF-83E692CE4DB1}" type="sibTrans" cxnId="{0E1583BB-6AB2-47D7-B3DF-1618C8441F75}">
      <dgm:prSet/>
      <dgm:spPr/>
      <dgm:t>
        <a:bodyPr/>
        <a:lstStyle/>
        <a:p>
          <a:endParaRPr lang="de-DE"/>
        </a:p>
      </dgm:t>
    </dgm:pt>
    <dgm:pt modelId="{D4AC5ACD-B6D5-4CAD-838C-A81FADEE1B41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de-DE" sz="200" dirty="0"/>
        </a:p>
      </dgm:t>
    </dgm:pt>
    <dgm:pt modelId="{DDEDCECF-929A-4A6C-8BDA-F1A763AD1BAD}" type="parTrans" cxnId="{1D7EF48C-8BB6-47A5-92CA-1A14DE137827}">
      <dgm:prSet/>
      <dgm:spPr/>
      <dgm:t>
        <a:bodyPr/>
        <a:lstStyle/>
        <a:p>
          <a:endParaRPr lang="de-DE"/>
        </a:p>
      </dgm:t>
    </dgm:pt>
    <dgm:pt modelId="{0D791656-7C66-4BED-AAB5-5D430610F1B1}" type="sibTrans" cxnId="{1D7EF48C-8BB6-47A5-92CA-1A14DE137827}">
      <dgm:prSet/>
      <dgm:spPr/>
      <dgm:t>
        <a:bodyPr/>
        <a:lstStyle/>
        <a:p>
          <a:endParaRPr lang="de-DE"/>
        </a:p>
      </dgm:t>
    </dgm:pt>
    <dgm:pt modelId="{2D9B8A83-2DFD-425E-9EA1-7FA3297282CC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de-DE" sz="1400" dirty="0" smtClean="0">
              <a:latin typeface="Dosis Light" pitchFamily="2" charset="0"/>
            </a:rPr>
            <a:t>Nutzung von Synergien mit der schulischen Assistenz </a:t>
          </a:r>
          <a:endParaRPr lang="de-DE" sz="1400" dirty="0">
            <a:latin typeface="Dosis Light" pitchFamily="2" charset="0"/>
          </a:endParaRPr>
        </a:p>
      </dgm:t>
    </dgm:pt>
    <dgm:pt modelId="{FAA3CED5-6D80-46E2-B96D-6291980A39DE}" type="parTrans" cxnId="{0E82CFD5-9D3D-46E0-BA99-299095249865}">
      <dgm:prSet/>
      <dgm:spPr/>
      <dgm:t>
        <a:bodyPr/>
        <a:lstStyle/>
        <a:p>
          <a:endParaRPr lang="de-DE"/>
        </a:p>
      </dgm:t>
    </dgm:pt>
    <dgm:pt modelId="{AF35BB7C-89A2-4C67-A188-6C58BC0D5A59}" type="sibTrans" cxnId="{0E82CFD5-9D3D-46E0-BA99-299095249865}">
      <dgm:prSet/>
      <dgm:spPr/>
      <dgm:t>
        <a:bodyPr/>
        <a:lstStyle/>
        <a:p>
          <a:endParaRPr lang="de-DE"/>
        </a:p>
      </dgm:t>
    </dgm:pt>
    <dgm:pt modelId="{0E113BBA-D839-47C0-885D-E7C108FF5271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de-DE" sz="1400" dirty="0" smtClean="0">
              <a:latin typeface="Dosis Light" pitchFamily="2" charset="0"/>
            </a:rPr>
            <a:t>Umsetzung des AMS-Förderprogramms zur Integration von </a:t>
          </a:r>
          <a:r>
            <a:rPr lang="de-DE" sz="1400" dirty="0" err="1" smtClean="0">
              <a:latin typeface="Dosis Light" pitchFamily="2" charset="0"/>
            </a:rPr>
            <a:t>WiedereinsteigerInnen</a:t>
          </a:r>
          <a:endParaRPr lang="de-DE" sz="1400" dirty="0">
            <a:latin typeface="Dosis Light" pitchFamily="2" charset="0"/>
          </a:endParaRPr>
        </a:p>
      </dgm:t>
    </dgm:pt>
    <dgm:pt modelId="{1B18FA47-031C-496F-A107-DF94C9108256}" type="parTrans" cxnId="{6E7F05F2-037A-435D-BC07-94A1E7663F43}">
      <dgm:prSet/>
      <dgm:spPr/>
      <dgm:t>
        <a:bodyPr/>
        <a:lstStyle/>
        <a:p>
          <a:endParaRPr lang="de-DE"/>
        </a:p>
      </dgm:t>
    </dgm:pt>
    <dgm:pt modelId="{2D43C696-1D99-404D-AD79-359BC095AE0E}" type="sibTrans" cxnId="{6E7F05F2-037A-435D-BC07-94A1E7663F43}">
      <dgm:prSet/>
      <dgm:spPr/>
      <dgm:t>
        <a:bodyPr/>
        <a:lstStyle/>
        <a:p>
          <a:endParaRPr lang="de-DE"/>
        </a:p>
      </dgm:t>
    </dgm:pt>
    <dgm:pt modelId="{87F064EF-4772-41D9-B582-EDCF4432F5CE}">
      <dgm:prSet/>
      <dgm:spPr>
        <a:solidFill>
          <a:srgbClr val="DAA900"/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de-DE" dirty="0" smtClean="0">
              <a:solidFill>
                <a:schemeClr val="bg1">
                  <a:lumMod val="50000"/>
                </a:schemeClr>
              </a:solidFill>
            </a:rPr>
            <a:t>392</a:t>
          </a:r>
          <a:endParaRPr lang="de-DE" dirty="0">
            <a:solidFill>
              <a:schemeClr val="bg1">
                <a:lumMod val="50000"/>
              </a:schemeClr>
            </a:solidFill>
          </a:endParaRPr>
        </a:p>
      </dgm:t>
    </dgm:pt>
    <dgm:pt modelId="{FDC7214C-51A9-408C-BA30-1C1ECCD69800}" type="parTrans" cxnId="{C5D1E028-2D52-4DEE-96CB-D149C805445F}">
      <dgm:prSet/>
      <dgm:spPr/>
      <dgm:t>
        <a:bodyPr/>
        <a:lstStyle/>
        <a:p>
          <a:endParaRPr lang="de-DE"/>
        </a:p>
      </dgm:t>
    </dgm:pt>
    <dgm:pt modelId="{F93AB812-7251-43A7-8DE9-67AD64445A3B}" type="sibTrans" cxnId="{C5D1E028-2D52-4DEE-96CB-D149C805445F}">
      <dgm:prSet/>
      <dgm:spPr/>
      <dgm:t>
        <a:bodyPr/>
        <a:lstStyle/>
        <a:p>
          <a:endParaRPr lang="de-DE"/>
        </a:p>
      </dgm:t>
    </dgm:pt>
    <dgm:pt modelId="{803A636C-DBFC-479D-B205-3C9C7DFCA921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de-DE" sz="1400" dirty="0" smtClean="0">
              <a:latin typeface="Dosis Light" pitchFamily="2" charset="0"/>
            </a:rPr>
            <a:t>Übernahme von Dienstverhältnissen der BD, insbesondere von Personen ohne Matura</a:t>
          </a:r>
          <a:endParaRPr lang="de-DE" sz="1400" dirty="0">
            <a:latin typeface="Dosis Light" pitchFamily="2" charset="0"/>
          </a:endParaRPr>
        </a:p>
      </dgm:t>
    </dgm:pt>
    <dgm:pt modelId="{0A90B13D-233B-4345-850F-7CC93BC7993C}" type="parTrans" cxnId="{4D7DB271-0AAB-4F78-900C-79C23BBD1F2E}">
      <dgm:prSet/>
      <dgm:spPr/>
      <dgm:t>
        <a:bodyPr/>
        <a:lstStyle/>
        <a:p>
          <a:endParaRPr lang="de-DE"/>
        </a:p>
      </dgm:t>
    </dgm:pt>
    <dgm:pt modelId="{7B7AD05F-EC80-4605-B2C5-8130C2AAF6A1}" type="sibTrans" cxnId="{4D7DB271-0AAB-4F78-900C-79C23BBD1F2E}">
      <dgm:prSet/>
      <dgm:spPr/>
      <dgm:t>
        <a:bodyPr/>
        <a:lstStyle/>
        <a:p>
          <a:endParaRPr lang="de-DE"/>
        </a:p>
      </dgm:t>
    </dgm:pt>
    <dgm:pt modelId="{95D16DB1-AA1E-429F-928E-AE16AF7E54E3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de-DE" sz="1400" dirty="0" smtClean="0">
              <a:latin typeface="Dosis Light" pitchFamily="2" charset="0"/>
            </a:rPr>
            <a:t>Unterstützung von Kindern mit besonderen Bedürfnissen</a:t>
          </a:r>
          <a:endParaRPr lang="de-DE" sz="1400" dirty="0">
            <a:latin typeface="Dosis Light" pitchFamily="2" charset="0"/>
          </a:endParaRPr>
        </a:p>
      </dgm:t>
    </dgm:pt>
    <dgm:pt modelId="{29A029FC-7258-4F72-850C-47183B233816}" type="sibTrans" cxnId="{DB423269-59F5-41F6-A76B-55CDC048610D}">
      <dgm:prSet/>
      <dgm:spPr/>
      <dgm:t>
        <a:bodyPr/>
        <a:lstStyle/>
        <a:p>
          <a:endParaRPr lang="de-DE"/>
        </a:p>
      </dgm:t>
    </dgm:pt>
    <dgm:pt modelId="{163EA15D-860A-4ECC-A7EF-C7EC6912A72E}" type="parTrans" cxnId="{DB423269-59F5-41F6-A76B-55CDC048610D}">
      <dgm:prSet/>
      <dgm:spPr/>
      <dgm:t>
        <a:bodyPr/>
        <a:lstStyle/>
        <a:p>
          <a:endParaRPr lang="de-DE"/>
        </a:p>
      </dgm:t>
    </dgm:pt>
    <dgm:pt modelId="{BB805AD9-376A-4F61-9A69-013279E51BEA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de-DE" sz="1400" dirty="0" smtClean="0">
              <a:latin typeface="Dosis Light" pitchFamily="2" charset="0"/>
            </a:rPr>
            <a:t>Betreuung von </a:t>
          </a:r>
          <a:r>
            <a:rPr lang="de-DE" sz="1400" dirty="0" err="1" smtClean="0">
              <a:latin typeface="Dosis Light" pitchFamily="2" charset="0"/>
            </a:rPr>
            <a:t>SchülerInnen</a:t>
          </a:r>
          <a:r>
            <a:rPr lang="de-DE" sz="1400" dirty="0" smtClean="0">
              <a:latin typeface="Dosis Light" pitchFamily="2" charset="0"/>
            </a:rPr>
            <a:t> im Freizeitteil in Ganztagesschulen (V, G)</a:t>
          </a:r>
          <a:endParaRPr lang="de-DE" sz="1400" dirty="0">
            <a:latin typeface="Dosis Light" pitchFamily="2" charset="0"/>
          </a:endParaRPr>
        </a:p>
      </dgm:t>
    </dgm:pt>
    <dgm:pt modelId="{73649428-84D2-42A6-B791-317DBA62BFBB}" type="parTrans" cxnId="{CE8982DA-2368-4697-A4A9-D03B4E3640D3}">
      <dgm:prSet/>
      <dgm:spPr/>
      <dgm:t>
        <a:bodyPr/>
        <a:lstStyle/>
        <a:p>
          <a:endParaRPr lang="de-DE"/>
        </a:p>
      </dgm:t>
    </dgm:pt>
    <dgm:pt modelId="{91ADC591-20C5-4624-B139-1F0C63F0019C}" type="sibTrans" cxnId="{CE8982DA-2368-4697-A4A9-D03B4E3640D3}">
      <dgm:prSet/>
      <dgm:spPr/>
      <dgm:t>
        <a:bodyPr/>
        <a:lstStyle/>
        <a:p>
          <a:endParaRPr lang="de-DE"/>
        </a:p>
      </dgm:t>
    </dgm:pt>
    <dgm:pt modelId="{4445125D-07B6-4964-AC70-38E7360B68E3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de-DE" sz="1000" dirty="0"/>
        </a:p>
      </dgm:t>
    </dgm:pt>
    <dgm:pt modelId="{59341BEC-BA88-4788-A0E5-576FF3EDAD48}" type="parTrans" cxnId="{01F6A196-8C70-4978-A6FC-3DDFEAB4785E}">
      <dgm:prSet/>
      <dgm:spPr/>
      <dgm:t>
        <a:bodyPr/>
        <a:lstStyle/>
        <a:p>
          <a:endParaRPr lang="de-DE"/>
        </a:p>
      </dgm:t>
    </dgm:pt>
    <dgm:pt modelId="{A6195706-9C15-4791-AD9D-8514034E62D6}" type="sibTrans" cxnId="{01F6A196-8C70-4978-A6FC-3DDFEAB4785E}">
      <dgm:prSet/>
      <dgm:spPr/>
      <dgm:t>
        <a:bodyPr/>
        <a:lstStyle/>
        <a:p>
          <a:endParaRPr lang="de-DE"/>
        </a:p>
      </dgm:t>
    </dgm:pt>
    <dgm:pt modelId="{2E4DC002-AEE5-4E29-8727-829A76A1B903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de-DE" sz="1400" dirty="0" smtClean="0">
              <a:latin typeface="Dosis Light" pitchFamily="2" charset="0"/>
            </a:rPr>
            <a:t>Personalüberlassung für administrative Entlastung</a:t>
          </a:r>
          <a:endParaRPr lang="de-DE" sz="1400" dirty="0">
            <a:latin typeface="Dosis Light" pitchFamily="2" charset="0"/>
          </a:endParaRPr>
        </a:p>
      </dgm:t>
    </dgm:pt>
    <dgm:pt modelId="{134BF7A8-471E-4B2D-BEA2-35AB18A29B6C}" type="parTrans" cxnId="{9A999905-10A4-4952-90DE-9ECBED418774}">
      <dgm:prSet/>
      <dgm:spPr/>
      <dgm:t>
        <a:bodyPr/>
        <a:lstStyle/>
        <a:p>
          <a:endParaRPr lang="de-DE"/>
        </a:p>
      </dgm:t>
    </dgm:pt>
    <dgm:pt modelId="{3BD35622-0DF0-437B-95AA-0799083FAE51}" type="sibTrans" cxnId="{9A999905-10A4-4952-90DE-9ECBED418774}">
      <dgm:prSet/>
      <dgm:spPr/>
      <dgm:t>
        <a:bodyPr/>
        <a:lstStyle/>
        <a:p>
          <a:endParaRPr lang="de-DE"/>
        </a:p>
      </dgm:t>
    </dgm:pt>
    <dgm:pt modelId="{1A4FD173-5317-4E5D-A144-BED691490D1E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de-DE" sz="1400" dirty="0">
            <a:latin typeface="Dosis Light" pitchFamily="2" charset="0"/>
          </a:endParaRPr>
        </a:p>
      </dgm:t>
    </dgm:pt>
    <dgm:pt modelId="{FAC3867F-070F-4C65-964E-68F2C7776F12}" type="parTrans" cxnId="{B672FA22-9B16-4592-9E43-69A900DA6013}">
      <dgm:prSet/>
      <dgm:spPr/>
      <dgm:t>
        <a:bodyPr/>
        <a:lstStyle/>
        <a:p>
          <a:endParaRPr lang="de-DE"/>
        </a:p>
      </dgm:t>
    </dgm:pt>
    <dgm:pt modelId="{7087CC4F-DA36-4BC9-84D0-3D9C8F4D9238}" type="sibTrans" cxnId="{B672FA22-9B16-4592-9E43-69A900DA6013}">
      <dgm:prSet/>
      <dgm:spPr/>
      <dgm:t>
        <a:bodyPr/>
        <a:lstStyle/>
        <a:p>
          <a:endParaRPr lang="de-DE"/>
        </a:p>
      </dgm:t>
    </dgm:pt>
    <dgm:pt modelId="{2B2FA8B8-3C5E-4335-AD93-3AA411094F49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de-DE" sz="1400" dirty="0">
            <a:latin typeface="Dosis Light" pitchFamily="2" charset="0"/>
          </a:endParaRPr>
        </a:p>
      </dgm:t>
    </dgm:pt>
    <dgm:pt modelId="{B429EC95-482C-4839-81AF-0E66709B1CB4}" type="parTrans" cxnId="{551633A5-EF70-4D23-A208-A250A179AB93}">
      <dgm:prSet/>
      <dgm:spPr/>
      <dgm:t>
        <a:bodyPr/>
        <a:lstStyle/>
        <a:p>
          <a:endParaRPr lang="de-DE"/>
        </a:p>
      </dgm:t>
    </dgm:pt>
    <dgm:pt modelId="{EB45428E-F799-41EE-8FF1-EC56A5F44C7A}" type="sibTrans" cxnId="{551633A5-EF70-4D23-A208-A250A179AB93}">
      <dgm:prSet/>
      <dgm:spPr/>
      <dgm:t>
        <a:bodyPr/>
        <a:lstStyle/>
        <a:p>
          <a:endParaRPr lang="de-DE"/>
        </a:p>
      </dgm:t>
    </dgm:pt>
    <dgm:pt modelId="{33790ACB-F43A-4071-9F5C-6BE35C9E2F8B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de-DE" sz="1400" dirty="0">
            <a:latin typeface="Dosis Light" pitchFamily="2" charset="0"/>
          </a:endParaRPr>
        </a:p>
      </dgm:t>
    </dgm:pt>
    <dgm:pt modelId="{3A794AF3-9DEB-4FE3-9B58-891915627A2C}" type="sibTrans" cxnId="{CBADA9F2-7ABF-423B-9CAC-CA098F160A2A}">
      <dgm:prSet/>
      <dgm:spPr/>
      <dgm:t>
        <a:bodyPr/>
        <a:lstStyle/>
        <a:p>
          <a:endParaRPr lang="de-DE"/>
        </a:p>
      </dgm:t>
    </dgm:pt>
    <dgm:pt modelId="{6D0C31B5-14B1-4A4C-A042-05EACA4A11DE}" type="parTrans" cxnId="{CBADA9F2-7ABF-423B-9CAC-CA098F160A2A}">
      <dgm:prSet/>
      <dgm:spPr/>
      <dgm:t>
        <a:bodyPr/>
        <a:lstStyle/>
        <a:p>
          <a:endParaRPr lang="de-DE"/>
        </a:p>
      </dgm:t>
    </dgm:pt>
    <dgm:pt modelId="{1AC727CD-C31D-4930-9E45-E27C8F3067BA}" type="pres">
      <dgm:prSet presAssocID="{E639DEAC-BD8D-441F-9AA9-3C4156F46FE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DFAB9952-08F1-4BA5-B108-235BF4600561}" type="pres">
      <dgm:prSet presAssocID="{EC09ED3E-72A1-4A90-A00A-D7E3C90E9A9F}" presName="compNode" presStyleCnt="0"/>
      <dgm:spPr/>
    </dgm:pt>
    <dgm:pt modelId="{8EA79A58-31A4-41DF-8263-9D520E63CC7A}" type="pres">
      <dgm:prSet presAssocID="{EC09ED3E-72A1-4A90-A00A-D7E3C90E9A9F}" presName="aNode" presStyleLbl="bgShp" presStyleIdx="0" presStyleCnt="3"/>
      <dgm:spPr/>
      <dgm:t>
        <a:bodyPr/>
        <a:lstStyle/>
        <a:p>
          <a:endParaRPr lang="de-DE"/>
        </a:p>
      </dgm:t>
    </dgm:pt>
    <dgm:pt modelId="{9AA07EDA-3F5C-4AFD-961F-70B50546BDBE}" type="pres">
      <dgm:prSet presAssocID="{EC09ED3E-72A1-4A90-A00A-D7E3C90E9A9F}" presName="textNode" presStyleLbl="bgShp" presStyleIdx="0" presStyleCnt="3"/>
      <dgm:spPr/>
      <dgm:t>
        <a:bodyPr/>
        <a:lstStyle/>
        <a:p>
          <a:endParaRPr lang="de-DE"/>
        </a:p>
      </dgm:t>
    </dgm:pt>
    <dgm:pt modelId="{FE0FBB44-275C-4551-8CDD-FD2D24F7447F}" type="pres">
      <dgm:prSet presAssocID="{EC09ED3E-72A1-4A90-A00A-D7E3C90E9A9F}" presName="compChildNode" presStyleCnt="0"/>
      <dgm:spPr/>
    </dgm:pt>
    <dgm:pt modelId="{67677FD4-CDAB-4E41-B512-57F503067B98}" type="pres">
      <dgm:prSet presAssocID="{EC09ED3E-72A1-4A90-A00A-D7E3C90E9A9F}" presName="theInnerList" presStyleCnt="0"/>
      <dgm:spPr/>
    </dgm:pt>
    <dgm:pt modelId="{9FE076C2-DE28-4FA0-84D0-9CFC679FA1E2}" type="pres">
      <dgm:prSet presAssocID="{87F064EF-4772-41D9-B582-EDCF4432F5CE}" presName="childNode" presStyleLbl="node1" presStyleIdx="0" presStyleCnt="6" custScaleY="19992" custLinFactNeighborY="151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782ED9B-647B-4358-9BD3-19CC6BF2FFAC}" type="pres">
      <dgm:prSet presAssocID="{87F064EF-4772-41D9-B582-EDCF4432F5CE}" presName="aSpace2" presStyleCnt="0"/>
      <dgm:spPr/>
    </dgm:pt>
    <dgm:pt modelId="{78AB25C7-3D41-4217-B946-54848F549F1C}" type="pres">
      <dgm:prSet presAssocID="{B5490D2F-1CBF-42A6-9B64-C4FCA6037864}" presName="childNode" presStyleLbl="node1" presStyleIdx="1" presStyleCnt="6" custLinFactNeighborX="601" custLinFactNeighborY="-1987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54B30EC-F325-4984-A955-6232E40F0967}" type="pres">
      <dgm:prSet presAssocID="{EC09ED3E-72A1-4A90-A00A-D7E3C90E9A9F}" presName="aSpace" presStyleCnt="0"/>
      <dgm:spPr/>
    </dgm:pt>
    <dgm:pt modelId="{22A004C1-C328-4B38-8EF1-3D359FE1A354}" type="pres">
      <dgm:prSet presAssocID="{97E7B758-82CB-4663-9D53-830008FDB5D4}" presName="compNode" presStyleCnt="0"/>
      <dgm:spPr/>
    </dgm:pt>
    <dgm:pt modelId="{EEEB6F79-9BA9-490B-998B-9BA914A6DAE0}" type="pres">
      <dgm:prSet presAssocID="{97E7B758-82CB-4663-9D53-830008FDB5D4}" presName="aNode" presStyleLbl="bgShp" presStyleIdx="1" presStyleCnt="3"/>
      <dgm:spPr/>
      <dgm:t>
        <a:bodyPr/>
        <a:lstStyle/>
        <a:p>
          <a:endParaRPr lang="de-DE"/>
        </a:p>
      </dgm:t>
    </dgm:pt>
    <dgm:pt modelId="{13B9196E-0818-40AB-A35D-51E72AD51226}" type="pres">
      <dgm:prSet presAssocID="{97E7B758-82CB-4663-9D53-830008FDB5D4}" presName="textNode" presStyleLbl="bgShp" presStyleIdx="1" presStyleCnt="3"/>
      <dgm:spPr/>
      <dgm:t>
        <a:bodyPr/>
        <a:lstStyle/>
        <a:p>
          <a:endParaRPr lang="de-DE"/>
        </a:p>
      </dgm:t>
    </dgm:pt>
    <dgm:pt modelId="{174AAC62-0E16-4E70-89B8-25121C27BEC6}" type="pres">
      <dgm:prSet presAssocID="{97E7B758-82CB-4663-9D53-830008FDB5D4}" presName="compChildNode" presStyleCnt="0"/>
      <dgm:spPr/>
    </dgm:pt>
    <dgm:pt modelId="{D3011D4B-AB06-4555-ABDA-954D4080B423}" type="pres">
      <dgm:prSet presAssocID="{97E7B758-82CB-4663-9D53-830008FDB5D4}" presName="theInnerList" presStyleCnt="0"/>
      <dgm:spPr/>
    </dgm:pt>
    <dgm:pt modelId="{1E0D7777-0B1E-43E2-B478-210A99592A2A}" type="pres">
      <dgm:prSet presAssocID="{653B3F73-7A1B-4E57-92E2-1E162D08EB06}" presName="childNode" presStyleLbl="node1" presStyleIdx="2" presStyleCnt="6" custScaleY="2151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41718B8-334E-47CF-86B2-64FEEF12C788}" type="pres">
      <dgm:prSet presAssocID="{653B3F73-7A1B-4E57-92E2-1E162D08EB06}" presName="aSpace2" presStyleCnt="0"/>
      <dgm:spPr/>
    </dgm:pt>
    <dgm:pt modelId="{6A4611DE-BADF-420D-91FF-1C71EF3D941C}" type="pres">
      <dgm:prSet presAssocID="{E7BE43CA-B0D2-423A-827B-EE797DF0275D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3A0DC91-1ACA-4CFF-B734-7009C8C7A80F}" type="pres">
      <dgm:prSet presAssocID="{97E7B758-82CB-4663-9D53-830008FDB5D4}" presName="aSpace" presStyleCnt="0"/>
      <dgm:spPr/>
    </dgm:pt>
    <dgm:pt modelId="{AA810517-0257-40C2-9106-FFEF6B9C4642}" type="pres">
      <dgm:prSet presAssocID="{2DBC1E1F-46E3-43F7-A4DA-46DCE75744B8}" presName="compNode" presStyleCnt="0"/>
      <dgm:spPr/>
    </dgm:pt>
    <dgm:pt modelId="{497E11C8-2565-4059-AE4E-CA3758FCD9DD}" type="pres">
      <dgm:prSet presAssocID="{2DBC1E1F-46E3-43F7-A4DA-46DCE75744B8}" presName="aNode" presStyleLbl="bgShp" presStyleIdx="2" presStyleCnt="3"/>
      <dgm:spPr/>
      <dgm:t>
        <a:bodyPr/>
        <a:lstStyle/>
        <a:p>
          <a:endParaRPr lang="de-DE"/>
        </a:p>
      </dgm:t>
    </dgm:pt>
    <dgm:pt modelId="{6988B576-C091-4550-9F33-A6C79E89FEAF}" type="pres">
      <dgm:prSet presAssocID="{2DBC1E1F-46E3-43F7-A4DA-46DCE75744B8}" presName="textNode" presStyleLbl="bgShp" presStyleIdx="2" presStyleCnt="3"/>
      <dgm:spPr/>
      <dgm:t>
        <a:bodyPr/>
        <a:lstStyle/>
        <a:p>
          <a:endParaRPr lang="de-DE"/>
        </a:p>
      </dgm:t>
    </dgm:pt>
    <dgm:pt modelId="{2EFD417F-1CCA-4762-9E6C-60BFB171C1D3}" type="pres">
      <dgm:prSet presAssocID="{2DBC1E1F-46E3-43F7-A4DA-46DCE75744B8}" presName="compChildNode" presStyleCnt="0"/>
      <dgm:spPr/>
    </dgm:pt>
    <dgm:pt modelId="{4D4FF831-56FC-46C8-92F6-0900D35B69D1}" type="pres">
      <dgm:prSet presAssocID="{2DBC1E1F-46E3-43F7-A4DA-46DCE75744B8}" presName="theInnerList" presStyleCnt="0"/>
      <dgm:spPr/>
    </dgm:pt>
    <dgm:pt modelId="{0742FFF7-705A-4541-B0B6-1275BD3789F8}" type="pres">
      <dgm:prSet presAssocID="{1D8ABF16-794C-4289-A15F-D2B93877CE17}" presName="childNode" presStyleLbl="node1" presStyleIdx="4" presStyleCnt="6" custScaleY="1792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CEE5A0A-A492-4818-A04F-EDF4F359A6B5}" type="pres">
      <dgm:prSet presAssocID="{1D8ABF16-794C-4289-A15F-D2B93877CE17}" presName="aSpace2" presStyleCnt="0"/>
      <dgm:spPr/>
    </dgm:pt>
    <dgm:pt modelId="{5D1A0A3C-4736-412F-96D7-C3D515D3BC34}" type="pres">
      <dgm:prSet presAssocID="{D4AC5ACD-B6D5-4CAD-838C-A81FADEE1B41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8F82960F-E668-414C-921D-476893FE3BD5}" type="presOf" srcId="{1D8ABF16-794C-4289-A15F-D2B93877CE17}" destId="{0742FFF7-705A-4541-B0B6-1275BD3789F8}" srcOrd="0" destOrd="0" presId="urn:microsoft.com/office/officeart/2005/8/layout/lProcess2"/>
    <dgm:cxn modelId="{83C732C0-B72B-4851-92ED-F13873646BCC}" type="presOf" srcId="{B5490D2F-1CBF-42A6-9B64-C4FCA6037864}" destId="{78AB25C7-3D41-4217-B946-54848F549F1C}" srcOrd="0" destOrd="0" presId="urn:microsoft.com/office/officeart/2005/8/layout/lProcess2"/>
    <dgm:cxn modelId="{09D635A3-633D-4113-9ED2-321B85EC2588}" type="presOf" srcId="{87F064EF-4772-41D9-B582-EDCF4432F5CE}" destId="{9FE076C2-DE28-4FA0-84D0-9CFC679FA1E2}" srcOrd="0" destOrd="0" presId="urn:microsoft.com/office/officeart/2005/8/layout/lProcess2"/>
    <dgm:cxn modelId="{8B871281-E497-4670-8AC9-395B11AD8ADD}" type="presOf" srcId="{97E7B758-82CB-4663-9D53-830008FDB5D4}" destId="{13B9196E-0818-40AB-A35D-51E72AD51226}" srcOrd="1" destOrd="0" presId="urn:microsoft.com/office/officeart/2005/8/layout/lProcess2"/>
    <dgm:cxn modelId="{FD3E59D8-7CF1-4DD0-89D1-8CE744870056}" type="presOf" srcId="{D4AC5ACD-B6D5-4CAD-838C-A81FADEE1B41}" destId="{5D1A0A3C-4736-412F-96D7-C3D515D3BC34}" srcOrd="0" destOrd="0" presId="urn:microsoft.com/office/officeart/2005/8/layout/lProcess2"/>
    <dgm:cxn modelId="{0E1583BB-6AB2-47D7-B3DF-1618C8441F75}" srcId="{2DBC1E1F-46E3-43F7-A4DA-46DCE75744B8}" destId="{1D8ABF16-794C-4289-A15F-D2B93877CE17}" srcOrd="0" destOrd="0" parTransId="{DD6960D2-DC73-412C-925D-F1455B92FAB8}" sibTransId="{81AF8F3B-6AC1-4E35-95AF-83E692CE4DB1}"/>
    <dgm:cxn modelId="{28EA38D5-EBCF-4672-9EEF-090A03733FF4}" type="presOf" srcId="{2DBC1E1F-46E3-43F7-A4DA-46DCE75744B8}" destId="{6988B576-C091-4550-9F33-A6C79E89FEAF}" srcOrd="1" destOrd="0" presId="urn:microsoft.com/office/officeart/2005/8/layout/lProcess2"/>
    <dgm:cxn modelId="{CBADA9F2-7ABF-423B-9CAC-CA098F160A2A}" srcId="{B5490D2F-1CBF-42A6-9B64-C4FCA6037864}" destId="{33790ACB-F43A-4071-9F5C-6BE35C9E2F8B}" srcOrd="1" destOrd="0" parTransId="{6D0C31B5-14B1-4A4C-A042-05EACA4A11DE}" sibTransId="{3A794AF3-9DEB-4FE3-9B58-891915627A2C}"/>
    <dgm:cxn modelId="{6E7F05F2-037A-435D-BC07-94A1E7663F43}" srcId="{D4AC5ACD-B6D5-4CAD-838C-A81FADEE1B41}" destId="{0E113BBA-D839-47C0-885D-E7C108FF5271}" srcOrd="0" destOrd="0" parTransId="{1B18FA47-031C-496F-A107-DF94C9108256}" sibTransId="{2D43C696-1D99-404D-AD79-359BC095AE0E}"/>
    <dgm:cxn modelId="{0E82CFD5-9D3D-46E0-BA99-299095249865}" srcId="{E7BE43CA-B0D2-423A-827B-EE797DF0275D}" destId="{2D9B8A83-2DFD-425E-9EA1-7FA3297282CC}" srcOrd="2" destOrd="0" parTransId="{FAA3CED5-6D80-46E2-B96D-6291980A39DE}" sibTransId="{AF35BB7C-89A2-4C67-A188-6C58BC0D5A59}"/>
    <dgm:cxn modelId="{428C0A0A-CC0D-4B80-BB39-0DC7FB2B903D}" type="presOf" srcId="{33790ACB-F43A-4071-9F5C-6BE35C9E2F8B}" destId="{78AB25C7-3D41-4217-B946-54848F549F1C}" srcOrd="0" destOrd="2" presId="urn:microsoft.com/office/officeart/2005/8/layout/lProcess2"/>
    <dgm:cxn modelId="{7868D54C-EC81-46C6-A5D7-75A22B599B1D}" srcId="{E639DEAC-BD8D-441F-9AA9-3C4156F46FE4}" destId="{EC09ED3E-72A1-4A90-A00A-D7E3C90E9A9F}" srcOrd="0" destOrd="0" parTransId="{E6BD4D06-8999-4D68-85A3-DCADF619C538}" sibTransId="{6924BBB9-73F1-4298-948E-A9F204B7760B}"/>
    <dgm:cxn modelId="{551633A5-EF70-4D23-A208-A250A179AB93}" srcId="{E7BE43CA-B0D2-423A-827B-EE797DF0275D}" destId="{2B2FA8B8-3C5E-4335-AD93-3AA411094F49}" srcOrd="1" destOrd="0" parTransId="{B429EC95-482C-4839-81AF-0E66709B1CB4}" sibTransId="{EB45428E-F799-41EE-8FF1-EC56A5F44C7A}"/>
    <dgm:cxn modelId="{F5E0852B-6353-444E-8243-D982969659B5}" type="presOf" srcId="{2B2FA8B8-3C5E-4335-AD93-3AA411094F49}" destId="{6A4611DE-BADF-420D-91FF-1C71EF3D941C}" srcOrd="0" destOrd="2" presId="urn:microsoft.com/office/officeart/2005/8/layout/lProcess2"/>
    <dgm:cxn modelId="{1D7EF48C-8BB6-47A5-92CA-1A14DE137827}" srcId="{2DBC1E1F-46E3-43F7-A4DA-46DCE75744B8}" destId="{D4AC5ACD-B6D5-4CAD-838C-A81FADEE1B41}" srcOrd="1" destOrd="0" parTransId="{DDEDCECF-929A-4A6C-8BDA-F1A763AD1BAD}" sibTransId="{0D791656-7C66-4BED-AAB5-5D430610F1B1}"/>
    <dgm:cxn modelId="{2FD980EE-8A4E-4B44-881E-F17590700B60}" srcId="{E639DEAC-BD8D-441F-9AA9-3C4156F46FE4}" destId="{2DBC1E1F-46E3-43F7-A4DA-46DCE75744B8}" srcOrd="2" destOrd="0" parTransId="{BEC6935D-A3CF-4563-8DFA-B9A62FEE1191}" sibTransId="{1E461B61-4E28-4208-BAB1-533C2F82B15D}"/>
    <dgm:cxn modelId="{7E7E8AE1-1A55-449B-A923-C5A500B2FEF4}" srcId="{E639DEAC-BD8D-441F-9AA9-3C4156F46FE4}" destId="{97E7B758-82CB-4663-9D53-830008FDB5D4}" srcOrd="1" destOrd="0" parTransId="{C144B784-07B5-44B5-A2E1-FEA58CB82DDD}" sibTransId="{A1C0EDC5-99C7-43D3-A2D5-284E8633BD25}"/>
    <dgm:cxn modelId="{3510838E-E14B-427B-8D7D-73787E28D6EF}" type="presOf" srcId="{97E7B758-82CB-4663-9D53-830008FDB5D4}" destId="{EEEB6F79-9BA9-490B-998B-9BA914A6DAE0}" srcOrd="0" destOrd="0" presId="urn:microsoft.com/office/officeart/2005/8/layout/lProcess2"/>
    <dgm:cxn modelId="{4D7DB271-0AAB-4F78-900C-79C23BBD1F2E}" srcId="{B5490D2F-1CBF-42A6-9B64-C4FCA6037864}" destId="{803A636C-DBFC-479D-B205-3C9C7DFCA921}" srcOrd="2" destOrd="0" parTransId="{0A90B13D-233B-4345-850F-7CC93BC7993C}" sibTransId="{7B7AD05F-EC80-4605-B2C5-8130C2AAF6A1}"/>
    <dgm:cxn modelId="{CE8982DA-2368-4697-A4A9-D03B4E3640D3}" srcId="{E7BE43CA-B0D2-423A-827B-EE797DF0275D}" destId="{BB805AD9-376A-4F61-9A69-013279E51BEA}" srcOrd="0" destOrd="0" parTransId="{73649428-84D2-42A6-B791-317DBA62BFBB}" sibTransId="{91ADC591-20C5-4624-B139-1F0C63F0019C}"/>
    <dgm:cxn modelId="{4166B931-7247-4BF6-99A6-50889E265D8F}" type="presOf" srcId="{EC09ED3E-72A1-4A90-A00A-D7E3C90E9A9F}" destId="{9AA07EDA-3F5C-4AFD-961F-70B50546BDBE}" srcOrd="1" destOrd="0" presId="urn:microsoft.com/office/officeart/2005/8/layout/lProcess2"/>
    <dgm:cxn modelId="{AF07D885-28D7-4F0C-8EA4-02C4689CC0A7}" type="presOf" srcId="{653B3F73-7A1B-4E57-92E2-1E162D08EB06}" destId="{1E0D7777-0B1E-43E2-B478-210A99592A2A}" srcOrd="0" destOrd="0" presId="urn:microsoft.com/office/officeart/2005/8/layout/lProcess2"/>
    <dgm:cxn modelId="{D1514FE1-8ECC-4B69-BE5A-E554EFA3C3D2}" srcId="{97E7B758-82CB-4663-9D53-830008FDB5D4}" destId="{653B3F73-7A1B-4E57-92E2-1E162D08EB06}" srcOrd="0" destOrd="0" parTransId="{C7BBE5F5-0FDF-4D83-9F00-FBE90D7E3200}" sibTransId="{AD27CB6B-9F2A-4E48-8EDA-DC31EAB39E71}"/>
    <dgm:cxn modelId="{2C650C3C-6C14-405C-B101-A6AA9A10A2AE}" type="presOf" srcId="{1A4FD173-5317-4E5D-A144-BED691490D1E}" destId="{5D1A0A3C-4736-412F-96D7-C3D515D3BC34}" srcOrd="0" destOrd="2" presId="urn:microsoft.com/office/officeart/2005/8/layout/lProcess2"/>
    <dgm:cxn modelId="{2A7531E1-A4A4-4BD9-B5F1-193866CF65A0}" type="presOf" srcId="{803A636C-DBFC-479D-B205-3C9C7DFCA921}" destId="{78AB25C7-3D41-4217-B946-54848F549F1C}" srcOrd="0" destOrd="3" presId="urn:microsoft.com/office/officeart/2005/8/layout/lProcess2"/>
    <dgm:cxn modelId="{76392F59-51EF-4A3C-A2B3-351EF586CBDD}" type="presOf" srcId="{95D16DB1-AA1E-429F-928E-AE16AF7E54E3}" destId="{78AB25C7-3D41-4217-B946-54848F549F1C}" srcOrd="0" destOrd="1" presId="urn:microsoft.com/office/officeart/2005/8/layout/lProcess2"/>
    <dgm:cxn modelId="{76F6DF63-70AC-4148-A74F-8183B3C51E1A}" type="presOf" srcId="{E7BE43CA-B0D2-423A-827B-EE797DF0275D}" destId="{6A4611DE-BADF-420D-91FF-1C71EF3D941C}" srcOrd="0" destOrd="0" presId="urn:microsoft.com/office/officeart/2005/8/layout/lProcess2"/>
    <dgm:cxn modelId="{3A4D8BB9-1AA9-40DA-B9A6-A78F31DD568C}" type="presOf" srcId="{EC09ED3E-72A1-4A90-A00A-D7E3C90E9A9F}" destId="{8EA79A58-31A4-41DF-8263-9D520E63CC7A}" srcOrd="0" destOrd="0" presId="urn:microsoft.com/office/officeart/2005/8/layout/lProcess2"/>
    <dgm:cxn modelId="{01F6A196-8C70-4978-A6FC-3DDFEAB4785E}" srcId="{D4AC5ACD-B6D5-4CAD-838C-A81FADEE1B41}" destId="{4445125D-07B6-4964-AC70-38E7360B68E3}" srcOrd="3" destOrd="0" parTransId="{59341BEC-BA88-4788-A0E5-576FF3EDAD48}" sibTransId="{A6195706-9C15-4791-AD9D-8514034E62D6}"/>
    <dgm:cxn modelId="{B672FA22-9B16-4592-9E43-69A900DA6013}" srcId="{D4AC5ACD-B6D5-4CAD-838C-A81FADEE1B41}" destId="{1A4FD173-5317-4E5D-A144-BED691490D1E}" srcOrd="1" destOrd="0" parTransId="{FAC3867F-070F-4C65-964E-68F2C7776F12}" sibTransId="{7087CC4F-DA36-4BC9-84D0-3D9C8F4D9238}"/>
    <dgm:cxn modelId="{82263E99-4254-4A49-83D3-33FA16E63104}" srcId="{97E7B758-82CB-4663-9D53-830008FDB5D4}" destId="{E7BE43CA-B0D2-423A-827B-EE797DF0275D}" srcOrd="1" destOrd="0" parTransId="{786CE677-F1B5-4781-8F4C-AA89DCB1338A}" sibTransId="{06E9672D-4948-4E1D-9A36-0A34C226C3F6}"/>
    <dgm:cxn modelId="{BA42D4D2-5C0E-489B-AC45-483054693D77}" type="presOf" srcId="{0E113BBA-D839-47C0-885D-E7C108FF5271}" destId="{5D1A0A3C-4736-412F-96D7-C3D515D3BC34}" srcOrd="0" destOrd="1" presId="urn:microsoft.com/office/officeart/2005/8/layout/lProcess2"/>
    <dgm:cxn modelId="{DB423269-59F5-41F6-A76B-55CDC048610D}" srcId="{B5490D2F-1CBF-42A6-9B64-C4FCA6037864}" destId="{95D16DB1-AA1E-429F-928E-AE16AF7E54E3}" srcOrd="0" destOrd="0" parTransId="{163EA15D-860A-4ECC-A7EF-C7EC6912A72E}" sibTransId="{29A029FC-7258-4F72-850C-47183B233816}"/>
    <dgm:cxn modelId="{9A999905-10A4-4952-90DE-9ECBED418774}" srcId="{D4AC5ACD-B6D5-4CAD-838C-A81FADEE1B41}" destId="{2E4DC002-AEE5-4E29-8727-829A76A1B903}" srcOrd="2" destOrd="0" parTransId="{134BF7A8-471E-4B2D-BEA2-35AB18A29B6C}" sibTransId="{3BD35622-0DF0-437B-95AA-0799083FAE51}"/>
    <dgm:cxn modelId="{0BAECD87-6A20-4A9B-8F70-7A32BBC7DB13}" srcId="{EC09ED3E-72A1-4A90-A00A-D7E3C90E9A9F}" destId="{B5490D2F-1CBF-42A6-9B64-C4FCA6037864}" srcOrd="1" destOrd="0" parTransId="{7E0E32B5-332A-4766-AB3E-8E91454AB1E7}" sibTransId="{4FAA169D-7BD0-4B1B-845A-7B2231880CC6}"/>
    <dgm:cxn modelId="{A1CE452F-4F9D-4C72-946A-A0747339B583}" type="presOf" srcId="{2E4DC002-AEE5-4E29-8727-829A76A1B903}" destId="{5D1A0A3C-4736-412F-96D7-C3D515D3BC34}" srcOrd="0" destOrd="3" presId="urn:microsoft.com/office/officeart/2005/8/layout/lProcess2"/>
    <dgm:cxn modelId="{C5D1E028-2D52-4DEE-96CB-D149C805445F}" srcId="{EC09ED3E-72A1-4A90-A00A-D7E3C90E9A9F}" destId="{87F064EF-4772-41D9-B582-EDCF4432F5CE}" srcOrd="0" destOrd="0" parTransId="{FDC7214C-51A9-408C-BA30-1C1ECCD69800}" sibTransId="{F93AB812-7251-43A7-8DE9-67AD64445A3B}"/>
    <dgm:cxn modelId="{58B7F905-33DB-4DDE-A1DC-551129183A20}" type="presOf" srcId="{BB805AD9-376A-4F61-9A69-013279E51BEA}" destId="{6A4611DE-BADF-420D-91FF-1C71EF3D941C}" srcOrd="0" destOrd="1" presId="urn:microsoft.com/office/officeart/2005/8/layout/lProcess2"/>
    <dgm:cxn modelId="{73EDF1C8-39FE-4418-8705-E95ECF0EBE90}" type="presOf" srcId="{2D9B8A83-2DFD-425E-9EA1-7FA3297282CC}" destId="{6A4611DE-BADF-420D-91FF-1C71EF3D941C}" srcOrd="0" destOrd="3" presId="urn:microsoft.com/office/officeart/2005/8/layout/lProcess2"/>
    <dgm:cxn modelId="{1F9BE2E6-D4EC-4DC7-9133-E1CE8D9DF833}" type="presOf" srcId="{4445125D-07B6-4964-AC70-38E7360B68E3}" destId="{5D1A0A3C-4736-412F-96D7-C3D515D3BC34}" srcOrd="0" destOrd="4" presId="urn:microsoft.com/office/officeart/2005/8/layout/lProcess2"/>
    <dgm:cxn modelId="{FA224B80-C08B-4F0B-9AE3-3DD73CCCE503}" type="presOf" srcId="{2DBC1E1F-46E3-43F7-A4DA-46DCE75744B8}" destId="{497E11C8-2565-4059-AE4E-CA3758FCD9DD}" srcOrd="0" destOrd="0" presId="urn:microsoft.com/office/officeart/2005/8/layout/lProcess2"/>
    <dgm:cxn modelId="{BD91600B-6613-4968-BDA6-F0976B4142FA}" type="presOf" srcId="{E639DEAC-BD8D-441F-9AA9-3C4156F46FE4}" destId="{1AC727CD-C31D-4930-9E45-E27C8F3067BA}" srcOrd="0" destOrd="0" presId="urn:microsoft.com/office/officeart/2005/8/layout/lProcess2"/>
    <dgm:cxn modelId="{B52D240A-1761-43E2-9BA8-98403882192D}" type="presParOf" srcId="{1AC727CD-C31D-4930-9E45-E27C8F3067BA}" destId="{DFAB9952-08F1-4BA5-B108-235BF4600561}" srcOrd="0" destOrd="0" presId="urn:microsoft.com/office/officeart/2005/8/layout/lProcess2"/>
    <dgm:cxn modelId="{C4876C76-6BF6-49C0-981C-73A3B5C8D9B2}" type="presParOf" srcId="{DFAB9952-08F1-4BA5-B108-235BF4600561}" destId="{8EA79A58-31A4-41DF-8263-9D520E63CC7A}" srcOrd="0" destOrd="0" presId="urn:microsoft.com/office/officeart/2005/8/layout/lProcess2"/>
    <dgm:cxn modelId="{2D363F15-4F08-475C-9587-89EA9451F626}" type="presParOf" srcId="{DFAB9952-08F1-4BA5-B108-235BF4600561}" destId="{9AA07EDA-3F5C-4AFD-961F-70B50546BDBE}" srcOrd="1" destOrd="0" presId="urn:microsoft.com/office/officeart/2005/8/layout/lProcess2"/>
    <dgm:cxn modelId="{E55CE548-AAC9-4594-9FA5-EB89A6AD3312}" type="presParOf" srcId="{DFAB9952-08F1-4BA5-B108-235BF4600561}" destId="{FE0FBB44-275C-4551-8CDD-FD2D24F7447F}" srcOrd="2" destOrd="0" presId="urn:microsoft.com/office/officeart/2005/8/layout/lProcess2"/>
    <dgm:cxn modelId="{2EBCA6EF-0537-415B-B826-7A6A13C17493}" type="presParOf" srcId="{FE0FBB44-275C-4551-8CDD-FD2D24F7447F}" destId="{67677FD4-CDAB-4E41-B512-57F503067B98}" srcOrd="0" destOrd="0" presId="urn:microsoft.com/office/officeart/2005/8/layout/lProcess2"/>
    <dgm:cxn modelId="{0C83F4AF-A050-433A-9C04-71237765E608}" type="presParOf" srcId="{67677FD4-CDAB-4E41-B512-57F503067B98}" destId="{9FE076C2-DE28-4FA0-84D0-9CFC679FA1E2}" srcOrd="0" destOrd="0" presId="urn:microsoft.com/office/officeart/2005/8/layout/lProcess2"/>
    <dgm:cxn modelId="{A540AA7A-1DE9-4ADF-A554-7F0577D2162E}" type="presParOf" srcId="{67677FD4-CDAB-4E41-B512-57F503067B98}" destId="{C782ED9B-647B-4358-9BD3-19CC6BF2FFAC}" srcOrd="1" destOrd="0" presId="urn:microsoft.com/office/officeart/2005/8/layout/lProcess2"/>
    <dgm:cxn modelId="{A127B714-C100-494F-B1E2-162B5E7133EF}" type="presParOf" srcId="{67677FD4-CDAB-4E41-B512-57F503067B98}" destId="{78AB25C7-3D41-4217-B946-54848F549F1C}" srcOrd="2" destOrd="0" presId="urn:microsoft.com/office/officeart/2005/8/layout/lProcess2"/>
    <dgm:cxn modelId="{8F3C4217-BE79-4080-88BB-A978AAE1BF2F}" type="presParOf" srcId="{1AC727CD-C31D-4930-9E45-E27C8F3067BA}" destId="{854B30EC-F325-4984-A955-6232E40F0967}" srcOrd="1" destOrd="0" presId="urn:microsoft.com/office/officeart/2005/8/layout/lProcess2"/>
    <dgm:cxn modelId="{98ED89ED-2CB3-4121-A87C-6AB4D04B3479}" type="presParOf" srcId="{1AC727CD-C31D-4930-9E45-E27C8F3067BA}" destId="{22A004C1-C328-4B38-8EF1-3D359FE1A354}" srcOrd="2" destOrd="0" presId="urn:microsoft.com/office/officeart/2005/8/layout/lProcess2"/>
    <dgm:cxn modelId="{5441826E-A665-4A4F-977A-1D5B4C359EE2}" type="presParOf" srcId="{22A004C1-C328-4B38-8EF1-3D359FE1A354}" destId="{EEEB6F79-9BA9-490B-998B-9BA914A6DAE0}" srcOrd="0" destOrd="0" presId="urn:microsoft.com/office/officeart/2005/8/layout/lProcess2"/>
    <dgm:cxn modelId="{EE4E9B8F-1EDF-46A2-A919-3E20FE698BCB}" type="presParOf" srcId="{22A004C1-C328-4B38-8EF1-3D359FE1A354}" destId="{13B9196E-0818-40AB-A35D-51E72AD51226}" srcOrd="1" destOrd="0" presId="urn:microsoft.com/office/officeart/2005/8/layout/lProcess2"/>
    <dgm:cxn modelId="{76E9E532-D290-479D-89EE-49E09C0A16EE}" type="presParOf" srcId="{22A004C1-C328-4B38-8EF1-3D359FE1A354}" destId="{174AAC62-0E16-4E70-89B8-25121C27BEC6}" srcOrd="2" destOrd="0" presId="urn:microsoft.com/office/officeart/2005/8/layout/lProcess2"/>
    <dgm:cxn modelId="{BBBE1FA1-8CDB-4D51-9965-5BD2E2C6BDE5}" type="presParOf" srcId="{174AAC62-0E16-4E70-89B8-25121C27BEC6}" destId="{D3011D4B-AB06-4555-ABDA-954D4080B423}" srcOrd="0" destOrd="0" presId="urn:microsoft.com/office/officeart/2005/8/layout/lProcess2"/>
    <dgm:cxn modelId="{19BE7ED9-0548-4C71-A55C-7533B743A550}" type="presParOf" srcId="{D3011D4B-AB06-4555-ABDA-954D4080B423}" destId="{1E0D7777-0B1E-43E2-B478-210A99592A2A}" srcOrd="0" destOrd="0" presId="urn:microsoft.com/office/officeart/2005/8/layout/lProcess2"/>
    <dgm:cxn modelId="{569AB9F3-885D-4236-8B7D-C51C59E4D526}" type="presParOf" srcId="{D3011D4B-AB06-4555-ABDA-954D4080B423}" destId="{C41718B8-334E-47CF-86B2-64FEEF12C788}" srcOrd="1" destOrd="0" presId="urn:microsoft.com/office/officeart/2005/8/layout/lProcess2"/>
    <dgm:cxn modelId="{43C74069-7F51-44CC-917E-2344964D7728}" type="presParOf" srcId="{D3011D4B-AB06-4555-ABDA-954D4080B423}" destId="{6A4611DE-BADF-420D-91FF-1C71EF3D941C}" srcOrd="2" destOrd="0" presId="urn:microsoft.com/office/officeart/2005/8/layout/lProcess2"/>
    <dgm:cxn modelId="{7E727444-D623-4619-BEC9-56BF7BCE5041}" type="presParOf" srcId="{1AC727CD-C31D-4930-9E45-E27C8F3067BA}" destId="{A3A0DC91-1ACA-4CFF-B734-7009C8C7A80F}" srcOrd="3" destOrd="0" presId="urn:microsoft.com/office/officeart/2005/8/layout/lProcess2"/>
    <dgm:cxn modelId="{24C31D2F-5288-4A9C-A5D0-4DF24E633813}" type="presParOf" srcId="{1AC727CD-C31D-4930-9E45-E27C8F3067BA}" destId="{AA810517-0257-40C2-9106-FFEF6B9C4642}" srcOrd="4" destOrd="0" presId="urn:microsoft.com/office/officeart/2005/8/layout/lProcess2"/>
    <dgm:cxn modelId="{60C8E4EB-3A22-40B8-A332-B1A27A2F13F0}" type="presParOf" srcId="{AA810517-0257-40C2-9106-FFEF6B9C4642}" destId="{497E11C8-2565-4059-AE4E-CA3758FCD9DD}" srcOrd="0" destOrd="0" presId="urn:microsoft.com/office/officeart/2005/8/layout/lProcess2"/>
    <dgm:cxn modelId="{6D86093C-367D-4C03-965D-0CE9C3B0FED4}" type="presParOf" srcId="{AA810517-0257-40C2-9106-FFEF6B9C4642}" destId="{6988B576-C091-4550-9F33-A6C79E89FEAF}" srcOrd="1" destOrd="0" presId="urn:microsoft.com/office/officeart/2005/8/layout/lProcess2"/>
    <dgm:cxn modelId="{F9F7AF60-FBDF-4A2C-B573-48FC75664B71}" type="presParOf" srcId="{AA810517-0257-40C2-9106-FFEF6B9C4642}" destId="{2EFD417F-1CCA-4762-9E6C-60BFB171C1D3}" srcOrd="2" destOrd="0" presId="urn:microsoft.com/office/officeart/2005/8/layout/lProcess2"/>
    <dgm:cxn modelId="{88D429B2-5416-47D9-9F06-A42995803F01}" type="presParOf" srcId="{2EFD417F-1CCA-4762-9E6C-60BFB171C1D3}" destId="{4D4FF831-56FC-46C8-92F6-0900D35B69D1}" srcOrd="0" destOrd="0" presId="urn:microsoft.com/office/officeart/2005/8/layout/lProcess2"/>
    <dgm:cxn modelId="{407230E4-9FC2-497D-9621-F5A25318E8B3}" type="presParOf" srcId="{4D4FF831-56FC-46C8-92F6-0900D35B69D1}" destId="{0742FFF7-705A-4541-B0B6-1275BD3789F8}" srcOrd="0" destOrd="0" presId="urn:microsoft.com/office/officeart/2005/8/layout/lProcess2"/>
    <dgm:cxn modelId="{E73DC979-12E9-4FAE-B637-CD8A0ADEA726}" type="presParOf" srcId="{4D4FF831-56FC-46C8-92F6-0900D35B69D1}" destId="{DCEE5A0A-A492-4818-A04F-EDF4F359A6B5}" srcOrd="1" destOrd="0" presId="urn:microsoft.com/office/officeart/2005/8/layout/lProcess2"/>
    <dgm:cxn modelId="{1195A311-B90A-47AB-9921-47AFA7CD881F}" type="presParOf" srcId="{4D4FF831-56FC-46C8-92F6-0900D35B69D1}" destId="{5D1A0A3C-4736-412F-96D7-C3D515D3BC34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05B64D-C455-4180-B958-AEDB3721FD3F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401CAB2-AB34-4D62-AF79-D3CBF1A43E59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de-DE" sz="2000" dirty="0" smtClean="0"/>
            <a:t>Schulleiter</a:t>
          </a:r>
        </a:p>
      </dgm:t>
    </dgm:pt>
    <dgm:pt modelId="{FDECDD27-D821-44B1-B367-5EDE7D6D88B4}" type="parTrans" cxnId="{954BD418-0185-461B-A5BE-2AFF8C5F748E}">
      <dgm:prSet/>
      <dgm:spPr/>
      <dgm:t>
        <a:bodyPr/>
        <a:lstStyle/>
        <a:p>
          <a:endParaRPr lang="de-DE"/>
        </a:p>
      </dgm:t>
    </dgm:pt>
    <dgm:pt modelId="{123A3C77-DD82-4E39-8902-FE5C07EA2B07}" type="sibTrans" cxnId="{954BD418-0185-461B-A5BE-2AFF8C5F748E}">
      <dgm:prSet/>
      <dgm:spPr/>
      <dgm:t>
        <a:bodyPr/>
        <a:lstStyle/>
        <a:p>
          <a:endParaRPr lang="de-DE"/>
        </a:p>
      </dgm:t>
    </dgm:pt>
    <dgm:pt modelId="{EDF0AE29-3357-464D-92CA-6C5AA9290395}">
      <dgm:prSet custT="1"/>
      <dgm:spPr>
        <a:solidFill>
          <a:schemeClr val="accent6"/>
        </a:solidFill>
      </dgm:spPr>
      <dgm:t>
        <a:bodyPr/>
        <a:lstStyle/>
        <a:p>
          <a:r>
            <a:rPr lang="de-DE" sz="2400" dirty="0"/>
            <a:t>Kind</a:t>
          </a:r>
        </a:p>
      </dgm:t>
    </dgm:pt>
    <dgm:pt modelId="{805DEBCF-0378-450B-8761-C16CD5D79FCE}" type="parTrans" cxnId="{6B5A844A-3E48-42C3-99EB-F4DF30C7A5D0}">
      <dgm:prSet/>
      <dgm:spPr/>
      <dgm:t>
        <a:bodyPr/>
        <a:lstStyle/>
        <a:p>
          <a:endParaRPr lang="de-DE"/>
        </a:p>
      </dgm:t>
    </dgm:pt>
    <dgm:pt modelId="{32AD3C01-7D30-4BD9-97B0-174BAFD882B3}" type="sibTrans" cxnId="{6B5A844A-3E48-42C3-99EB-F4DF30C7A5D0}">
      <dgm:prSet/>
      <dgm:spPr/>
      <dgm:t>
        <a:bodyPr/>
        <a:lstStyle/>
        <a:p>
          <a:endParaRPr lang="de-DE"/>
        </a:p>
      </dgm:t>
    </dgm:pt>
    <dgm:pt modelId="{93717F94-7367-4A10-A93B-9952CB170FA6}">
      <dgm:prSet phldrT="[Text]" custT="1"/>
      <dgm:spPr>
        <a:solidFill>
          <a:srgbClr val="DAA900"/>
        </a:solidFill>
      </dgm:spPr>
      <dgm:t>
        <a:bodyPr/>
        <a:lstStyle/>
        <a:p>
          <a:r>
            <a:rPr lang="de-DE" sz="2400" b="1" dirty="0">
              <a:latin typeface="Dosis" pitchFamily="2" charset="0"/>
            </a:rPr>
            <a:t>SAF GmbH</a:t>
          </a:r>
        </a:p>
      </dgm:t>
    </dgm:pt>
    <dgm:pt modelId="{65761B8A-D314-4907-9BE3-BF93E02ACF63}" type="sibTrans" cxnId="{9F683D88-0828-4A87-81E3-CE2A6D1889BE}">
      <dgm:prSet/>
      <dgm:spPr/>
      <dgm:t>
        <a:bodyPr/>
        <a:lstStyle/>
        <a:p>
          <a:endParaRPr lang="de-DE"/>
        </a:p>
      </dgm:t>
    </dgm:pt>
    <dgm:pt modelId="{033CDD14-4160-49C2-92DB-716F01E1C071}" type="parTrans" cxnId="{9F683D88-0828-4A87-81E3-CE2A6D1889BE}">
      <dgm:prSet/>
      <dgm:spPr/>
      <dgm:t>
        <a:bodyPr/>
        <a:lstStyle/>
        <a:p>
          <a:endParaRPr lang="de-DE"/>
        </a:p>
      </dgm:t>
    </dgm:pt>
    <dgm:pt modelId="{FA5CA316-9DB7-4119-9D9F-81E8142FFB49}">
      <dgm:prSet custT="1"/>
      <dgm:spPr>
        <a:solidFill>
          <a:srgbClr val="FFCCCC"/>
        </a:solidFill>
      </dgm:spPr>
      <dgm:t>
        <a:bodyPr/>
        <a:lstStyle/>
        <a:p>
          <a:r>
            <a:rPr lang="de-DE" sz="1400" dirty="0"/>
            <a:t>pädagogische </a:t>
          </a:r>
        </a:p>
        <a:p>
          <a:r>
            <a:rPr lang="de-DE" sz="1400" dirty="0"/>
            <a:t>Berater</a:t>
          </a:r>
        </a:p>
      </dgm:t>
    </dgm:pt>
    <dgm:pt modelId="{05193989-EBB2-4F39-A447-8FDA7DD94701}" type="sibTrans" cxnId="{A2438DEC-15AC-4053-B3E5-8381ABB6AAE3}">
      <dgm:prSet/>
      <dgm:spPr/>
      <dgm:t>
        <a:bodyPr/>
        <a:lstStyle/>
        <a:p>
          <a:endParaRPr lang="de-DE"/>
        </a:p>
      </dgm:t>
    </dgm:pt>
    <dgm:pt modelId="{12868C90-756C-4917-AF19-36FDEBDC858F}" type="parTrans" cxnId="{A2438DEC-15AC-4053-B3E5-8381ABB6AAE3}">
      <dgm:prSet/>
      <dgm:spPr/>
      <dgm:t>
        <a:bodyPr/>
        <a:lstStyle/>
        <a:p>
          <a:endParaRPr lang="de-DE"/>
        </a:p>
      </dgm:t>
    </dgm:pt>
    <dgm:pt modelId="{1A163486-3D60-4183-A8EA-AEF366F46864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de-DE" sz="1400"/>
            <a:t>Eltern</a:t>
          </a:r>
        </a:p>
      </dgm:t>
    </dgm:pt>
    <dgm:pt modelId="{9696F17F-B8EE-4F8B-90D1-1C2FF9C0D867}" type="parTrans" cxnId="{775E2E33-2268-4CE5-A8AC-4871078FA058}">
      <dgm:prSet/>
      <dgm:spPr/>
      <dgm:t>
        <a:bodyPr/>
        <a:lstStyle/>
        <a:p>
          <a:endParaRPr lang="de-DE"/>
        </a:p>
      </dgm:t>
    </dgm:pt>
    <dgm:pt modelId="{2A249316-DA7C-46B5-A38C-B7E8B2999828}" type="sibTrans" cxnId="{775E2E33-2268-4CE5-A8AC-4871078FA058}">
      <dgm:prSet/>
      <dgm:spPr/>
      <dgm:t>
        <a:bodyPr/>
        <a:lstStyle/>
        <a:p>
          <a:endParaRPr lang="de-DE"/>
        </a:p>
      </dgm:t>
    </dgm:pt>
    <dgm:pt modelId="{86D3DA38-4AD5-4CE9-82FA-647BB9DC33F3}">
      <dgm:prSet/>
      <dgm:spPr>
        <a:solidFill>
          <a:srgbClr val="C00000">
            <a:alpha val="60000"/>
          </a:srgbClr>
        </a:solidFill>
      </dgm:spPr>
      <dgm:t>
        <a:bodyPr/>
        <a:lstStyle/>
        <a:p>
          <a:r>
            <a:rPr lang="de-DE"/>
            <a:t>SQM</a:t>
          </a:r>
        </a:p>
      </dgm:t>
    </dgm:pt>
    <dgm:pt modelId="{11B8E7FB-889C-4794-8FF7-31D72BB0BD45}" type="parTrans" cxnId="{E271A42F-AAC7-4F11-886D-53BF8417E651}">
      <dgm:prSet/>
      <dgm:spPr/>
      <dgm:t>
        <a:bodyPr/>
        <a:lstStyle/>
        <a:p>
          <a:endParaRPr lang="de-DE"/>
        </a:p>
      </dgm:t>
    </dgm:pt>
    <dgm:pt modelId="{67BFA29B-FBBE-4509-AE12-81A6103B2DAD}" type="sibTrans" cxnId="{E271A42F-AAC7-4F11-886D-53BF8417E651}">
      <dgm:prSet/>
      <dgm:spPr/>
      <dgm:t>
        <a:bodyPr/>
        <a:lstStyle/>
        <a:p>
          <a:endParaRPr lang="de-DE"/>
        </a:p>
      </dgm:t>
    </dgm:pt>
    <dgm:pt modelId="{55357E45-73C9-4220-A16F-33053961E554}">
      <dgm:prSet custT="1"/>
      <dgm:spPr>
        <a:solidFill>
          <a:srgbClr val="CC0000">
            <a:alpha val="60000"/>
          </a:srgbClr>
        </a:solidFill>
      </dgm:spPr>
      <dgm:t>
        <a:bodyPr/>
        <a:lstStyle/>
        <a:p>
          <a:r>
            <a:rPr lang="de-DE" sz="1200"/>
            <a:t>Diversitäts-manager</a:t>
          </a:r>
        </a:p>
      </dgm:t>
    </dgm:pt>
    <dgm:pt modelId="{C0766051-A6E2-4A57-AD66-AF67609C52AD}" type="parTrans" cxnId="{F4A2C4A9-CF3A-454E-99B5-D467F2715C1C}">
      <dgm:prSet/>
      <dgm:spPr/>
      <dgm:t>
        <a:bodyPr/>
        <a:lstStyle/>
        <a:p>
          <a:endParaRPr lang="de-DE"/>
        </a:p>
      </dgm:t>
    </dgm:pt>
    <dgm:pt modelId="{B3EAE49C-F962-4B8D-8799-DB556646C9FF}" type="sibTrans" cxnId="{F4A2C4A9-CF3A-454E-99B5-D467F2715C1C}">
      <dgm:prSet/>
      <dgm:spPr/>
      <dgm:t>
        <a:bodyPr/>
        <a:lstStyle/>
        <a:p>
          <a:endParaRPr lang="de-DE"/>
        </a:p>
      </dgm:t>
    </dgm:pt>
    <dgm:pt modelId="{7FE4EA46-15A0-4DBC-9692-9E2C6490C888}">
      <dgm:prSet/>
      <dgm:spPr>
        <a:solidFill>
          <a:srgbClr val="CC0000">
            <a:alpha val="60000"/>
          </a:srgbClr>
        </a:solidFill>
      </dgm:spPr>
      <dgm:t>
        <a:bodyPr/>
        <a:lstStyle/>
        <a:p>
          <a:r>
            <a:rPr lang="de-DE" dirty="0"/>
            <a:t>präs3</a:t>
          </a:r>
        </a:p>
        <a:p>
          <a:r>
            <a:rPr lang="de-DE" dirty="0"/>
            <a:t>Ressourcen-zuteilung</a:t>
          </a:r>
        </a:p>
      </dgm:t>
    </dgm:pt>
    <dgm:pt modelId="{63A59D6D-CF5B-4342-B748-760FAB9BB103}" type="parTrans" cxnId="{A7F30446-D08B-4DD3-B247-7395C223D985}">
      <dgm:prSet/>
      <dgm:spPr/>
      <dgm:t>
        <a:bodyPr/>
        <a:lstStyle/>
        <a:p>
          <a:endParaRPr lang="de-DE"/>
        </a:p>
      </dgm:t>
    </dgm:pt>
    <dgm:pt modelId="{5FDF92FE-EBE7-4C80-99F2-7B8DBC4EAD9D}" type="sibTrans" cxnId="{A7F30446-D08B-4DD3-B247-7395C223D985}">
      <dgm:prSet/>
      <dgm:spPr/>
      <dgm:t>
        <a:bodyPr/>
        <a:lstStyle/>
        <a:p>
          <a:endParaRPr lang="de-DE"/>
        </a:p>
      </dgm:t>
    </dgm:pt>
    <dgm:pt modelId="{25B1E06A-6FF5-4779-8B76-CBD71E9F7A54}">
      <dgm:prSet custScaleX="154498" custScaleY="170806" custRadScaleRad="131234" custRadScaleInc="16671"/>
      <dgm:spPr/>
      <dgm:t>
        <a:bodyPr/>
        <a:lstStyle/>
        <a:p>
          <a:endParaRPr lang="de-DE"/>
        </a:p>
      </dgm:t>
    </dgm:pt>
    <dgm:pt modelId="{E48F251B-EF10-4DB5-AF23-5DEB019EC760}" type="parTrans" cxnId="{D9A50BA7-AF4C-4CAA-9B69-FD2FDF3B0C45}">
      <dgm:prSet/>
      <dgm:spPr/>
      <dgm:t>
        <a:bodyPr/>
        <a:lstStyle/>
        <a:p>
          <a:endParaRPr lang="de-DE"/>
        </a:p>
      </dgm:t>
    </dgm:pt>
    <dgm:pt modelId="{1B42F427-442F-484A-8855-DA30C9B79939}" type="sibTrans" cxnId="{D9A50BA7-AF4C-4CAA-9B69-FD2FDF3B0C45}">
      <dgm:prSet/>
      <dgm:spPr/>
      <dgm:t>
        <a:bodyPr/>
        <a:lstStyle/>
        <a:p>
          <a:endParaRPr lang="de-DE"/>
        </a:p>
      </dgm:t>
    </dgm:pt>
    <dgm:pt modelId="{7A77BE23-C6E0-4AB4-9C42-C2884C9CEE06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de-DE" sz="1000" dirty="0"/>
            <a:t>außerschulische </a:t>
          </a:r>
        </a:p>
        <a:p>
          <a:r>
            <a:rPr lang="de-DE" sz="1000" dirty="0"/>
            <a:t>Beratung</a:t>
          </a:r>
        </a:p>
        <a:p>
          <a:r>
            <a:rPr lang="de-DE" sz="1000" dirty="0"/>
            <a:t>(</a:t>
          </a:r>
          <a:r>
            <a:rPr lang="de-DE" sz="1000" dirty="0" err="1"/>
            <a:t>ifs</a:t>
          </a:r>
          <a:r>
            <a:rPr lang="de-DE" sz="1000" dirty="0"/>
            <a:t>, </a:t>
          </a:r>
          <a:r>
            <a:rPr lang="de-DE" sz="1000" dirty="0" err="1"/>
            <a:t>aks</a:t>
          </a:r>
          <a:r>
            <a:rPr lang="de-DE" sz="1000" dirty="0"/>
            <a:t>, </a:t>
          </a:r>
          <a:r>
            <a:rPr lang="de-DE" sz="1000" dirty="0" err="1"/>
            <a:t>usw</a:t>
          </a:r>
          <a:r>
            <a:rPr lang="de-DE" sz="1000" dirty="0"/>
            <a:t>)</a:t>
          </a:r>
        </a:p>
      </dgm:t>
    </dgm:pt>
    <dgm:pt modelId="{50902F54-3EC7-4728-A2DC-72D0B628E94C}" type="sibTrans" cxnId="{F53CDAC5-19D3-4912-86EA-FF23D56DEF49}">
      <dgm:prSet/>
      <dgm:spPr/>
      <dgm:t>
        <a:bodyPr/>
        <a:lstStyle/>
        <a:p>
          <a:endParaRPr lang="de-DE"/>
        </a:p>
      </dgm:t>
    </dgm:pt>
    <dgm:pt modelId="{7452E0CA-55A9-4452-A9E6-31DA4714E6C4}" type="parTrans" cxnId="{F53CDAC5-19D3-4912-86EA-FF23D56DEF49}">
      <dgm:prSet/>
      <dgm:spPr/>
      <dgm:t>
        <a:bodyPr/>
        <a:lstStyle/>
        <a:p>
          <a:endParaRPr lang="de-DE"/>
        </a:p>
      </dgm:t>
    </dgm:pt>
    <dgm:pt modelId="{DBB6AF6D-106D-4CBD-B60F-82E2DFB5D589}" type="pres">
      <dgm:prSet presAssocID="{C005B64D-C455-4180-B958-AEDB3721FD3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08CBC477-06EF-42E7-9691-957452510DCC}" type="pres">
      <dgm:prSet presAssocID="{5401CAB2-AB34-4D62-AF79-D3CBF1A43E59}" presName="textCenter" presStyleLbl="node1" presStyleIdx="0" presStyleCnt="9" custScaleX="123397" custScaleY="119547" custLinFactY="53826" custLinFactNeighborX="10953" custLinFactNeighborY="100000"/>
      <dgm:spPr/>
      <dgm:t>
        <a:bodyPr/>
        <a:lstStyle/>
        <a:p>
          <a:endParaRPr lang="de-DE"/>
        </a:p>
      </dgm:t>
    </dgm:pt>
    <dgm:pt modelId="{EDD49F3B-D39A-42AC-AF21-E4C7403DFE33}" type="pres">
      <dgm:prSet presAssocID="{5401CAB2-AB34-4D62-AF79-D3CBF1A43E59}" presName="cycle_1" presStyleCnt="0"/>
      <dgm:spPr/>
    </dgm:pt>
    <dgm:pt modelId="{B841D548-9174-4120-83C9-73093B1CA0C8}" type="pres">
      <dgm:prSet presAssocID="{EDF0AE29-3357-464D-92CA-6C5AA9290395}" presName="childCenter1" presStyleLbl="node1" presStyleIdx="1" presStyleCnt="9" custScaleX="228371" custScaleY="211691" custLinFactX="72366" custLinFactNeighborX="100000" custLinFactNeighborY="47641"/>
      <dgm:spPr/>
      <dgm:t>
        <a:bodyPr/>
        <a:lstStyle/>
        <a:p>
          <a:endParaRPr lang="de-DE"/>
        </a:p>
      </dgm:t>
    </dgm:pt>
    <dgm:pt modelId="{C2219CBF-CE72-431C-B644-911CE4F57561}" type="pres">
      <dgm:prSet presAssocID="{9696F17F-B8EE-4F8B-90D1-1C2FF9C0D867}" presName="Name141" presStyleLbl="parChTrans1D3" presStyleIdx="0" presStyleCnt="4"/>
      <dgm:spPr/>
      <dgm:t>
        <a:bodyPr/>
        <a:lstStyle/>
        <a:p>
          <a:endParaRPr lang="de-DE"/>
        </a:p>
      </dgm:t>
    </dgm:pt>
    <dgm:pt modelId="{5C9B3064-FCF5-4ADA-ABE2-A65EB853FC0E}" type="pres">
      <dgm:prSet presAssocID="{1A163486-3D60-4183-A8EA-AEF366F46864}" presName="text1" presStyleLbl="node1" presStyleIdx="2" presStyleCnt="9" custScaleX="143987" custScaleY="139886" custRadScaleRad="348914" custRadScaleInc="4565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2AAB45D-30B4-4E28-9C72-EABBAE00A58B}" type="pres">
      <dgm:prSet presAssocID="{805DEBCF-0378-450B-8761-C16CD5D79FCE}" presName="Name144" presStyleLbl="parChTrans1D2" presStyleIdx="0" presStyleCnt="4"/>
      <dgm:spPr/>
      <dgm:t>
        <a:bodyPr/>
        <a:lstStyle/>
        <a:p>
          <a:endParaRPr lang="de-DE"/>
        </a:p>
      </dgm:t>
    </dgm:pt>
    <dgm:pt modelId="{6A086D50-9578-47E2-8472-809505FE0DED}" type="pres">
      <dgm:prSet presAssocID="{5401CAB2-AB34-4D62-AF79-D3CBF1A43E59}" presName="cycle_2" presStyleCnt="0"/>
      <dgm:spPr/>
    </dgm:pt>
    <dgm:pt modelId="{E7AB1E3D-4272-4C0E-A98B-27BEF4711D6F}" type="pres">
      <dgm:prSet presAssocID="{FA5CA316-9DB7-4119-9D9F-81E8142FFB49}" presName="childCenter2" presStyleLbl="node1" presStyleIdx="3" presStyleCnt="9" custScaleX="174064" custScaleY="179225" custLinFactNeighborX="19874" custLinFactNeighborY="-13592"/>
      <dgm:spPr/>
      <dgm:t>
        <a:bodyPr/>
        <a:lstStyle/>
        <a:p>
          <a:endParaRPr lang="de-DE"/>
        </a:p>
      </dgm:t>
    </dgm:pt>
    <dgm:pt modelId="{0331DDF5-C685-438C-94AB-248E66141384}" type="pres">
      <dgm:prSet presAssocID="{11B8E7FB-889C-4794-8FF7-31D72BB0BD45}" presName="Name218" presStyleLbl="parChTrans1D3" presStyleIdx="1" presStyleCnt="4"/>
      <dgm:spPr/>
      <dgm:t>
        <a:bodyPr/>
        <a:lstStyle/>
        <a:p>
          <a:endParaRPr lang="de-DE"/>
        </a:p>
      </dgm:t>
    </dgm:pt>
    <dgm:pt modelId="{B06ED61C-FCF5-4F1C-A8BD-C1B8F2C282C5}" type="pres">
      <dgm:prSet presAssocID="{86D3DA38-4AD5-4CE9-82FA-647BB9DC33F3}" presName="text2" presStyleLbl="node1" presStyleIdx="4" presStyleCnt="9" custScaleX="144700" custScaleY="144700" custRadScaleRad="156065" custRadScaleInc="-12644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17029F7-4468-4BA2-B9A8-504C50A0E576}" type="pres">
      <dgm:prSet presAssocID="{C0766051-A6E2-4A57-AD66-AF67609C52AD}" presName="Name218" presStyleLbl="parChTrans1D3" presStyleIdx="2" presStyleCnt="4"/>
      <dgm:spPr/>
      <dgm:t>
        <a:bodyPr/>
        <a:lstStyle/>
        <a:p>
          <a:endParaRPr lang="de-DE"/>
        </a:p>
      </dgm:t>
    </dgm:pt>
    <dgm:pt modelId="{E123AAA7-4194-44C7-8EEA-7670FF67736B}" type="pres">
      <dgm:prSet presAssocID="{55357E45-73C9-4220-A16F-33053961E554}" presName="text2" presStyleLbl="node1" presStyleIdx="5" presStyleCnt="9" custScaleX="144700" custScaleY="144700" custRadScaleRad="234201" custRadScaleInc="-20308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AD031BB-CF5E-4D80-A65D-1A54CE99FC3E}" type="pres">
      <dgm:prSet presAssocID="{63A59D6D-CF5B-4342-B748-760FAB9BB103}" presName="Name218" presStyleLbl="parChTrans1D3" presStyleIdx="3" presStyleCnt="4"/>
      <dgm:spPr/>
      <dgm:t>
        <a:bodyPr/>
        <a:lstStyle/>
        <a:p>
          <a:endParaRPr lang="de-DE"/>
        </a:p>
      </dgm:t>
    </dgm:pt>
    <dgm:pt modelId="{94D881CA-9EF4-4CE5-B3DA-180EB5FDB292}" type="pres">
      <dgm:prSet presAssocID="{7FE4EA46-15A0-4DBC-9692-9E2C6490C888}" presName="text2" presStyleLbl="node1" presStyleIdx="6" presStyleCnt="9" custScaleX="144700" custScaleY="144700" custRadScaleRad="252523" custRadScaleInc="22239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F088FF-A2EA-4F50-9CD7-68D3461A61E5}" type="pres">
      <dgm:prSet presAssocID="{12868C90-756C-4917-AF19-36FDEBDC858F}" presName="Name221" presStyleLbl="parChTrans1D2" presStyleIdx="1" presStyleCnt="4"/>
      <dgm:spPr/>
      <dgm:t>
        <a:bodyPr/>
        <a:lstStyle/>
        <a:p>
          <a:endParaRPr lang="de-DE"/>
        </a:p>
      </dgm:t>
    </dgm:pt>
    <dgm:pt modelId="{AE164B93-625D-4C70-9A77-4CEBBA2A34DD}" type="pres">
      <dgm:prSet presAssocID="{5401CAB2-AB34-4D62-AF79-D3CBF1A43E59}" presName="cycle_3" presStyleCnt="0"/>
      <dgm:spPr/>
    </dgm:pt>
    <dgm:pt modelId="{69FCC3B8-6A13-4808-81DA-06A8E816EA1E}" type="pres">
      <dgm:prSet presAssocID="{93717F94-7367-4A10-A93B-9952CB170FA6}" presName="childCenter3" presStyleLbl="node1" presStyleIdx="7" presStyleCnt="9" custScaleX="241815" custScaleY="222786" custLinFactX="-22133" custLinFactNeighborX="-100000" custLinFactNeighborY="-76506"/>
      <dgm:spPr/>
      <dgm:t>
        <a:bodyPr/>
        <a:lstStyle/>
        <a:p>
          <a:endParaRPr lang="de-DE"/>
        </a:p>
      </dgm:t>
    </dgm:pt>
    <dgm:pt modelId="{785511E0-57A4-4236-B55F-311B50CC4E4E}" type="pres">
      <dgm:prSet presAssocID="{033CDD14-4160-49C2-92DB-716F01E1C071}" presName="Name288" presStyleLbl="parChTrans1D2" presStyleIdx="2" presStyleCnt="4"/>
      <dgm:spPr/>
      <dgm:t>
        <a:bodyPr/>
        <a:lstStyle/>
        <a:p>
          <a:endParaRPr lang="de-DE"/>
        </a:p>
      </dgm:t>
    </dgm:pt>
    <dgm:pt modelId="{ACED39F4-44C4-4F75-B46E-B7220ED460DA}" type="pres">
      <dgm:prSet presAssocID="{5401CAB2-AB34-4D62-AF79-D3CBF1A43E59}" presName="cycle_4" presStyleCnt="0"/>
      <dgm:spPr/>
    </dgm:pt>
    <dgm:pt modelId="{382C141E-81B0-4614-865D-774D44B56D9D}" type="pres">
      <dgm:prSet presAssocID="{7A77BE23-C6E0-4AB4-9C42-C2884C9CEE06}" presName="childCenter4" presStyleLbl="node1" presStyleIdx="8" presStyleCnt="9" custScaleX="157918" custScaleY="142135" custLinFactX="54355" custLinFactNeighborX="100000" custLinFactNeighborY="57323"/>
      <dgm:spPr/>
      <dgm:t>
        <a:bodyPr/>
        <a:lstStyle/>
        <a:p>
          <a:endParaRPr lang="de-DE"/>
        </a:p>
      </dgm:t>
    </dgm:pt>
    <dgm:pt modelId="{A0D10BFD-1AF0-497C-8A3D-FAC6C6D3F044}" type="pres">
      <dgm:prSet presAssocID="{7452E0CA-55A9-4452-A9E6-31DA4714E6C4}" presName="Name345" presStyleLbl="parChTrans1D2" presStyleIdx="3" presStyleCnt="4"/>
      <dgm:spPr/>
      <dgm:t>
        <a:bodyPr/>
        <a:lstStyle/>
        <a:p>
          <a:endParaRPr lang="de-DE"/>
        </a:p>
      </dgm:t>
    </dgm:pt>
  </dgm:ptLst>
  <dgm:cxnLst>
    <dgm:cxn modelId="{8F780F03-D12A-4E4B-A9A2-D53DF6F7A25B}" type="presOf" srcId="{11B8E7FB-889C-4794-8FF7-31D72BB0BD45}" destId="{0331DDF5-C685-438C-94AB-248E66141384}" srcOrd="0" destOrd="0" presId="urn:microsoft.com/office/officeart/2008/layout/RadialCluster"/>
    <dgm:cxn modelId="{64511511-B682-4236-AAE9-FACA47B10742}" type="presOf" srcId="{033CDD14-4160-49C2-92DB-716F01E1C071}" destId="{785511E0-57A4-4236-B55F-311B50CC4E4E}" srcOrd="0" destOrd="0" presId="urn:microsoft.com/office/officeart/2008/layout/RadialCluster"/>
    <dgm:cxn modelId="{E8E9E89C-5C20-422C-82A9-7DF5BE5DB7BE}" type="presOf" srcId="{EDF0AE29-3357-464D-92CA-6C5AA9290395}" destId="{B841D548-9174-4120-83C9-73093B1CA0C8}" srcOrd="0" destOrd="0" presId="urn:microsoft.com/office/officeart/2008/layout/RadialCluster"/>
    <dgm:cxn modelId="{A7F30446-D08B-4DD3-B247-7395C223D985}" srcId="{FA5CA316-9DB7-4119-9D9F-81E8142FFB49}" destId="{7FE4EA46-15A0-4DBC-9692-9E2C6490C888}" srcOrd="2" destOrd="0" parTransId="{63A59D6D-CF5B-4342-B748-760FAB9BB103}" sibTransId="{5FDF92FE-EBE7-4C80-99F2-7B8DBC4EAD9D}"/>
    <dgm:cxn modelId="{DBFF596D-632A-4584-9770-DB75700A9454}" type="presOf" srcId="{86D3DA38-4AD5-4CE9-82FA-647BB9DC33F3}" destId="{B06ED61C-FCF5-4F1C-A8BD-C1B8F2C282C5}" srcOrd="0" destOrd="0" presId="urn:microsoft.com/office/officeart/2008/layout/RadialCluster"/>
    <dgm:cxn modelId="{9F683D88-0828-4A87-81E3-CE2A6D1889BE}" srcId="{5401CAB2-AB34-4D62-AF79-D3CBF1A43E59}" destId="{93717F94-7367-4A10-A93B-9952CB170FA6}" srcOrd="2" destOrd="0" parTransId="{033CDD14-4160-49C2-92DB-716F01E1C071}" sibTransId="{65761B8A-D314-4907-9BE3-BF93E02ACF63}"/>
    <dgm:cxn modelId="{6B5A844A-3E48-42C3-99EB-F4DF30C7A5D0}" srcId="{5401CAB2-AB34-4D62-AF79-D3CBF1A43E59}" destId="{EDF0AE29-3357-464D-92CA-6C5AA9290395}" srcOrd="0" destOrd="0" parTransId="{805DEBCF-0378-450B-8761-C16CD5D79FCE}" sibTransId="{32AD3C01-7D30-4BD9-97B0-174BAFD882B3}"/>
    <dgm:cxn modelId="{638E1F29-01BF-4B3E-9A45-2515D6AE7D73}" type="presOf" srcId="{7452E0CA-55A9-4452-A9E6-31DA4714E6C4}" destId="{A0D10BFD-1AF0-497C-8A3D-FAC6C6D3F044}" srcOrd="0" destOrd="0" presId="urn:microsoft.com/office/officeart/2008/layout/RadialCluster"/>
    <dgm:cxn modelId="{D9A50BA7-AF4C-4CAA-9B69-FD2FDF3B0C45}" srcId="{C005B64D-C455-4180-B958-AEDB3721FD3F}" destId="{25B1E06A-6FF5-4779-8B76-CBD71E9F7A54}" srcOrd="1" destOrd="0" parTransId="{E48F251B-EF10-4DB5-AF23-5DEB019EC760}" sibTransId="{1B42F427-442F-484A-8855-DA30C9B79939}"/>
    <dgm:cxn modelId="{F4A2C4A9-CF3A-454E-99B5-D467F2715C1C}" srcId="{FA5CA316-9DB7-4119-9D9F-81E8142FFB49}" destId="{55357E45-73C9-4220-A16F-33053961E554}" srcOrd="1" destOrd="0" parTransId="{C0766051-A6E2-4A57-AD66-AF67609C52AD}" sibTransId="{B3EAE49C-F962-4B8D-8799-DB556646C9FF}"/>
    <dgm:cxn modelId="{C27ACC50-F913-471F-9E5A-AB6466642A00}" type="presOf" srcId="{9696F17F-B8EE-4F8B-90D1-1C2FF9C0D867}" destId="{C2219CBF-CE72-431C-B644-911CE4F57561}" srcOrd="0" destOrd="0" presId="urn:microsoft.com/office/officeart/2008/layout/RadialCluster"/>
    <dgm:cxn modelId="{648C1781-6A8E-4EC9-8752-B3DC512B83E9}" type="presOf" srcId="{C005B64D-C455-4180-B958-AEDB3721FD3F}" destId="{DBB6AF6D-106D-4CBD-B60F-82E2DFB5D589}" srcOrd="0" destOrd="0" presId="urn:microsoft.com/office/officeart/2008/layout/RadialCluster"/>
    <dgm:cxn modelId="{E271A42F-AAC7-4F11-886D-53BF8417E651}" srcId="{FA5CA316-9DB7-4119-9D9F-81E8142FFB49}" destId="{86D3DA38-4AD5-4CE9-82FA-647BB9DC33F3}" srcOrd="0" destOrd="0" parTransId="{11B8E7FB-889C-4794-8FF7-31D72BB0BD45}" sibTransId="{67BFA29B-FBBE-4509-AE12-81A6103B2DAD}"/>
    <dgm:cxn modelId="{EE699CD9-7F2C-4E19-8190-808B4E3E6975}" type="presOf" srcId="{63A59D6D-CF5B-4342-B748-760FAB9BB103}" destId="{BAD031BB-CF5E-4D80-A65D-1A54CE99FC3E}" srcOrd="0" destOrd="0" presId="urn:microsoft.com/office/officeart/2008/layout/RadialCluster"/>
    <dgm:cxn modelId="{6333D4D4-BFE7-4021-BA85-751B24141314}" type="presOf" srcId="{7FE4EA46-15A0-4DBC-9692-9E2C6490C888}" destId="{94D881CA-9EF4-4CE5-B3DA-180EB5FDB292}" srcOrd="0" destOrd="0" presId="urn:microsoft.com/office/officeart/2008/layout/RadialCluster"/>
    <dgm:cxn modelId="{ACF607E8-224C-4FFF-8A40-566B6D6E8598}" type="presOf" srcId="{1A163486-3D60-4183-A8EA-AEF366F46864}" destId="{5C9B3064-FCF5-4ADA-ABE2-A65EB853FC0E}" srcOrd="0" destOrd="0" presId="urn:microsoft.com/office/officeart/2008/layout/RadialCluster"/>
    <dgm:cxn modelId="{FD22D442-BE59-41B9-9823-0F0279AA2DFF}" type="presOf" srcId="{FA5CA316-9DB7-4119-9D9F-81E8142FFB49}" destId="{E7AB1E3D-4272-4C0E-A98B-27BEF4711D6F}" srcOrd="0" destOrd="0" presId="urn:microsoft.com/office/officeart/2008/layout/RadialCluster"/>
    <dgm:cxn modelId="{3305C513-C577-4E17-BBE9-911758F34BB5}" type="presOf" srcId="{C0766051-A6E2-4A57-AD66-AF67609C52AD}" destId="{D17029F7-4468-4BA2-B9A8-504C50A0E576}" srcOrd="0" destOrd="0" presId="urn:microsoft.com/office/officeart/2008/layout/RadialCluster"/>
    <dgm:cxn modelId="{5712EF3F-4BAF-490A-91C8-343825155B14}" type="presOf" srcId="{5401CAB2-AB34-4D62-AF79-D3CBF1A43E59}" destId="{08CBC477-06EF-42E7-9691-957452510DCC}" srcOrd="0" destOrd="0" presId="urn:microsoft.com/office/officeart/2008/layout/RadialCluster"/>
    <dgm:cxn modelId="{F53CDAC5-19D3-4912-86EA-FF23D56DEF49}" srcId="{5401CAB2-AB34-4D62-AF79-D3CBF1A43E59}" destId="{7A77BE23-C6E0-4AB4-9C42-C2884C9CEE06}" srcOrd="3" destOrd="0" parTransId="{7452E0CA-55A9-4452-A9E6-31DA4714E6C4}" sibTransId="{50902F54-3EC7-4728-A2DC-72D0B628E94C}"/>
    <dgm:cxn modelId="{72A611DC-A3F6-4F2B-903D-485928A987AF}" type="presOf" srcId="{93717F94-7367-4A10-A93B-9952CB170FA6}" destId="{69FCC3B8-6A13-4808-81DA-06A8E816EA1E}" srcOrd="0" destOrd="0" presId="urn:microsoft.com/office/officeart/2008/layout/RadialCluster"/>
    <dgm:cxn modelId="{C04BCAE3-4E1F-4791-85B9-203EC77CC43B}" type="presOf" srcId="{7A77BE23-C6E0-4AB4-9C42-C2884C9CEE06}" destId="{382C141E-81B0-4614-865D-774D44B56D9D}" srcOrd="0" destOrd="0" presId="urn:microsoft.com/office/officeart/2008/layout/RadialCluster"/>
    <dgm:cxn modelId="{954BD418-0185-461B-A5BE-2AFF8C5F748E}" srcId="{C005B64D-C455-4180-B958-AEDB3721FD3F}" destId="{5401CAB2-AB34-4D62-AF79-D3CBF1A43E59}" srcOrd="0" destOrd="0" parTransId="{FDECDD27-D821-44B1-B367-5EDE7D6D88B4}" sibTransId="{123A3C77-DD82-4E39-8902-FE5C07EA2B07}"/>
    <dgm:cxn modelId="{74E79A85-77BA-4921-B198-A6FC6E4E4E12}" type="presOf" srcId="{12868C90-756C-4917-AF19-36FDEBDC858F}" destId="{8CF088FF-A2EA-4F50-9CD7-68D3461A61E5}" srcOrd="0" destOrd="0" presId="urn:microsoft.com/office/officeart/2008/layout/RadialCluster"/>
    <dgm:cxn modelId="{775E2E33-2268-4CE5-A8AC-4871078FA058}" srcId="{EDF0AE29-3357-464D-92CA-6C5AA9290395}" destId="{1A163486-3D60-4183-A8EA-AEF366F46864}" srcOrd="0" destOrd="0" parTransId="{9696F17F-B8EE-4F8B-90D1-1C2FF9C0D867}" sibTransId="{2A249316-DA7C-46B5-A38C-B7E8B2999828}"/>
    <dgm:cxn modelId="{5734DDBD-A2CD-4EBA-BA34-7CD34516A606}" type="presOf" srcId="{55357E45-73C9-4220-A16F-33053961E554}" destId="{E123AAA7-4194-44C7-8EEA-7670FF67736B}" srcOrd="0" destOrd="0" presId="urn:microsoft.com/office/officeart/2008/layout/RadialCluster"/>
    <dgm:cxn modelId="{D496822B-687B-40E0-9A5E-C9A634E870EC}" type="presOf" srcId="{805DEBCF-0378-450B-8761-C16CD5D79FCE}" destId="{A2AAB45D-30B4-4E28-9C72-EABBAE00A58B}" srcOrd="0" destOrd="0" presId="urn:microsoft.com/office/officeart/2008/layout/RadialCluster"/>
    <dgm:cxn modelId="{A2438DEC-15AC-4053-B3E5-8381ABB6AAE3}" srcId="{5401CAB2-AB34-4D62-AF79-D3CBF1A43E59}" destId="{FA5CA316-9DB7-4119-9D9F-81E8142FFB49}" srcOrd="1" destOrd="0" parTransId="{12868C90-756C-4917-AF19-36FDEBDC858F}" sibTransId="{05193989-EBB2-4F39-A447-8FDA7DD94701}"/>
    <dgm:cxn modelId="{96C9912C-F230-469F-845C-DFEE319631FD}" type="presParOf" srcId="{DBB6AF6D-106D-4CBD-B60F-82E2DFB5D589}" destId="{08CBC477-06EF-42E7-9691-957452510DCC}" srcOrd="0" destOrd="0" presId="urn:microsoft.com/office/officeart/2008/layout/RadialCluster"/>
    <dgm:cxn modelId="{34767913-A44D-4285-A56F-30955A8D9BAD}" type="presParOf" srcId="{DBB6AF6D-106D-4CBD-B60F-82E2DFB5D589}" destId="{EDD49F3B-D39A-42AC-AF21-E4C7403DFE33}" srcOrd="1" destOrd="0" presId="urn:microsoft.com/office/officeart/2008/layout/RadialCluster"/>
    <dgm:cxn modelId="{1DEA40A1-5870-4D5D-B760-33A5387A77D1}" type="presParOf" srcId="{EDD49F3B-D39A-42AC-AF21-E4C7403DFE33}" destId="{B841D548-9174-4120-83C9-73093B1CA0C8}" srcOrd="0" destOrd="0" presId="urn:microsoft.com/office/officeart/2008/layout/RadialCluster"/>
    <dgm:cxn modelId="{B47BEA95-98E4-4A5F-B9B1-481E44D0D71B}" type="presParOf" srcId="{EDD49F3B-D39A-42AC-AF21-E4C7403DFE33}" destId="{C2219CBF-CE72-431C-B644-911CE4F57561}" srcOrd="1" destOrd="0" presId="urn:microsoft.com/office/officeart/2008/layout/RadialCluster"/>
    <dgm:cxn modelId="{6C8F0DAE-C3C8-483E-A478-59942DF4E815}" type="presParOf" srcId="{EDD49F3B-D39A-42AC-AF21-E4C7403DFE33}" destId="{5C9B3064-FCF5-4ADA-ABE2-A65EB853FC0E}" srcOrd="2" destOrd="0" presId="urn:microsoft.com/office/officeart/2008/layout/RadialCluster"/>
    <dgm:cxn modelId="{1DC1878F-AB06-4A8B-AC5C-6F5147247814}" type="presParOf" srcId="{DBB6AF6D-106D-4CBD-B60F-82E2DFB5D589}" destId="{A2AAB45D-30B4-4E28-9C72-EABBAE00A58B}" srcOrd="2" destOrd="0" presId="urn:microsoft.com/office/officeart/2008/layout/RadialCluster"/>
    <dgm:cxn modelId="{ABB76E5E-B066-48A7-95E8-929C34E1A8F8}" type="presParOf" srcId="{DBB6AF6D-106D-4CBD-B60F-82E2DFB5D589}" destId="{6A086D50-9578-47E2-8472-809505FE0DED}" srcOrd="3" destOrd="0" presId="urn:microsoft.com/office/officeart/2008/layout/RadialCluster"/>
    <dgm:cxn modelId="{75546B70-739C-46BD-91EA-C2D7538EB26D}" type="presParOf" srcId="{6A086D50-9578-47E2-8472-809505FE0DED}" destId="{E7AB1E3D-4272-4C0E-A98B-27BEF4711D6F}" srcOrd="0" destOrd="0" presId="urn:microsoft.com/office/officeart/2008/layout/RadialCluster"/>
    <dgm:cxn modelId="{DF99746E-AD4C-4AB4-859B-EB769594EA64}" type="presParOf" srcId="{6A086D50-9578-47E2-8472-809505FE0DED}" destId="{0331DDF5-C685-438C-94AB-248E66141384}" srcOrd="1" destOrd="0" presId="urn:microsoft.com/office/officeart/2008/layout/RadialCluster"/>
    <dgm:cxn modelId="{1E9669A1-B292-4BA9-8234-E220028E0ED4}" type="presParOf" srcId="{6A086D50-9578-47E2-8472-809505FE0DED}" destId="{B06ED61C-FCF5-4F1C-A8BD-C1B8F2C282C5}" srcOrd="2" destOrd="0" presId="urn:microsoft.com/office/officeart/2008/layout/RadialCluster"/>
    <dgm:cxn modelId="{227D9EE9-8CFE-4564-A209-F07A4DF172C2}" type="presParOf" srcId="{6A086D50-9578-47E2-8472-809505FE0DED}" destId="{D17029F7-4468-4BA2-B9A8-504C50A0E576}" srcOrd="3" destOrd="0" presId="urn:microsoft.com/office/officeart/2008/layout/RadialCluster"/>
    <dgm:cxn modelId="{98DE4FE3-EF26-4F2E-AA83-8C72406A7E71}" type="presParOf" srcId="{6A086D50-9578-47E2-8472-809505FE0DED}" destId="{E123AAA7-4194-44C7-8EEA-7670FF67736B}" srcOrd="4" destOrd="0" presId="urn:microsoft.com/office/officeart/2008/layout/RadialCluster"/>
    <dgm:cxn modelId="{7C6B240D-5559-445C-BF0F-563F48CE2E54}" type="presParOf" srcId="{6A086D50-9578-47E2-8472-809505FE0DED}" destId="{BAD031BB-CF5E-4D80-A65D-1A54CE99FC3E}" srcOrd="5" destOrd="0" presId="urn:microsoft.com/office/officeart/2008/layout/RadialCluster"/>
    <dgm:cxn modelId="{D8C700C9-77D2-4830-90D3-26523D278A97}" type="presParOf" srcId="{6A086D50-9578-47E2-8472-809505FE0DED}" destId="{94D881CA-9EF4-4CE5-B3DA-180EB5FDB292}" srcOrd="6" destOrd="0" presId="urn:microsoft.com/office/officeart/2008/layout/RadialCluster"/>
    <dgm:cxn modelId="{3F7A1DD3-89C1-46CE-BB2F-577576606D28}" type="presParOf" srcId="{DBB6AF6D-106D-4CBD-B60F-82E2DFB5D589}" destId="{8CF088FF-A2EA-4F50-9CD7-68D3461A61E5}" srcOrd="4" destOrd="0" presId="urn:microsoft.com/office/officeart/2008/layout/RadialCluster"/>
    <dgm:cxn modelId="{DA982725-113C-474F-AA33-0E3D29F73E4A}" type="presParOf" srcId="{DBB6AF6D-106D-4CBD-B60F-82E2DFB5D589}" destId="{AE164B93-625D-4C70-9A77-4CEBBA2A34DD}" srcOrd="5" destOrd="0" presId="urn:microsoft.com/office/officeart/2008/layout/RadialCluster"/>
    <dgm:cxn modelId="{B7B6B0AE-5326-473C-ABB4-2423FCA6A9F2}" type="presParOf" srcId="{AE164B93-625D-4C70-9A77-4CEBBA2A34DD}" destId="{69FCC3B8-6A13-4808-81DA-06A8E816EA1E}" srcOrd="0" destOrd="0" presId="urn:microsoft.com/office/officeart/2008/layout/RadialCluster"/>
    <dgm:cxn modelId="{EA7383DE-BD90-4120-81E3-17D084591B09}" type="presParOf" srcId="{DBB6AF6D-106D-4CBD-B60F-82E2DFB5D589}" destId="{785511E0-57A4-4236-B55F-311B50CC4E4E}" srcOrd="6" destOrd="0" presId="urn:microsoft.com/office/officeart/2008/layout/RadialCluster"/>
    <dgm:cxn modelId="{68E7607F-FA0B-4934-A5B3-9BD06B1752F9}" type="presParOf" srcId="{DBB6AF6D-106D-4CBD-B60F-82E2DFB5D589}" destId="{ACED39F4-44C4-4F75-B46E-B7220ED460DA}" srcOrd="7" destOrd="0" presId="urn:microsoft.com/office/officeart/2008/layout/RadialCluster"/>
    <dgm:cxn modelId="{1A4A79CE-D462-4B7A-B3F0-4F60FF199874}" type="presParOf" srcId="{ACED39F4-44C4-4F75-B46E-B7220ED460DA}" destId="{382C141E-81B0-4614-865D-774D44B56D9D}" srcOrd="0" destOrd="0" presId="urn:microsoft.com/office/officeart/2008/layout/RadialCluster"/>
    <dgm:cxn modelId="{75A16CCE-13A7-44B9-B8BA-1887B449129B}" type="presParOf" srcId="{DBB6AF6D-106D-4CBD-B60F-82E2DFB5D589}" destId="{A0D10BFD-1AF0-497C-8A3D-FAC6C6D3F044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E630A1-2040-43AC-B732-6CAC7AD5E3CE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0B156DA-6DA6-4B56-8A4F-DEF620E6A9FC}">
      <dgm:prSet phldrT="[Text]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de-DE" dirty="0" smtClean="0"/>
            <a:t>Koordinator </a:t>
          </a:r>
        </a:p>
        <a:p>
          <a:r>
            <a:rPr lang="de-DE" dirty="0" smtClean="0"/>
            <a:t>Christian Kompatscher</a:t>
          </a:r>
          <a:endParaRPr lang="de-DE" dirty="0"/>
        </a:p>
      </dgm:t>
    </dgm:pt>
    <dgm:pt modelId="{46F3D173-0A99-4814-8E45-C8466CF407ED}" type="parTrans" cxnId="{F09F71E7-17DB-4E38-AC7F-B4B360A2C166}">
      <dgm:prSet/>
      <dgm:spPr/>
      <dgm:t>
        <a:bodyPr/>
        <a:lstStyle/>
        <a:p>
          <a:endParaRPr lang="de-DE"/>
        </a:p>
      </dgm:t>
    </dgm:pt>
    <dgm:pt modelId="{26CD4E90-2CC9-4C32-BDA0-3FD636D3138E}" type="sibTrans" cxnId="{F09F71E7-17DB-4E38-AC7F-B4B360A2C166}">
      <dgm:prSet/>
      <dgm:spPr/>
      <dgm:t>
        <a:bodyPr/>
        <a:lstStyle/>
        <a:p>
          <a:endParaRPr lang="de-DE"/>
        </a:p>
      </dgm:t>
    </dgm:pt>
    <dgm:pt modelId="{809BBEAD-A3C1-4115-90D1-3D19544518A4}">
      <dgm:prSet phldrT="[Text]"/>
      <dgm:spPr>
        <a:solidFill>
          <a:srgbClr val="FFCCCC"/>
        </a:solidFill>
      </dgm:spPr>
      <dgm:t>
        <a:bodyPr/>
        <a:lstStyle/>
        <a:p>
          <a:r>
            <a:rPr lang="de-DE" dirty="0" smtClean="0"/>
            <a:t>Pädagogische </a:t>
          </a:r>
        </a:p>
        <a:p>
          <a:r>
            <a:rPr lang="de-DE" dirty="0" err="1" smtClean="0"/>
            <a:t>Berater:innen</a:t>
          </a:r>
          <a:endParaRPr lang="de-DE" dirty="0" smtClean="0"/>
        </a:p>
        <a:p>
          <a:endParaRPr lang="de-DE" dirty="0"/>
        </a:p>
      </dgm:t>
    </dgm:pt>
    <dgm:pt modelId="{7ED1F50E-3CFA-41F0-8649-26224694C41E}" type="parTrans" cxnId="{61857BBB-1524-4D4D-AE85-1E57EC318614}">
      <dgm:prSet/>
      <dgm:spPr/>
      <dgm:t>
        <a:bodyPr/>
        <a:lstStyle/>
        <a:p>
          <a:endParaRPr lang="de-DE"/>
        </a:p>
      </dgm:t>
    </dgm:pt>
    <dgm:pt modelId="{12F20C3A-5213-4BCE-926A-7978A1F818D1}" type="sibTrans" cxnId="{61857BBB-1524-4D4D-AE85-1E57EC318614}">
      <dgm:prSet/>
      <dgm:spPr/>
      <dgm:t>
        <a:bodyPr/>
        <a:lstStyle/>
        <a:p>
          <a:endParaRPr lang="de-DE"/>
        </a:p>
      </dgm:t>
    </dgm:pt>
    <dgm:pt modelId="{2CF7802B-8576-47A6-A1F8-E86A72B85566}">
      <dgm:prSet phldrT="[Text]"/>
      <dgm:spPr>
        <a:solidFill>
          <a:srgbClr val="FF5050">
            <a:alpha val="90000"/>
          </a:srgbClr>
        </a:solidFill>
      </dgm:spPr>
      <dgm:t>
        <a:bodyPr/>
        <a:lstStyle/>
        <a:p>
          <a:endParaRPr lang="de-DE" dirty="0" smtClean="0"/>
        </a:p>
        <a:p>
          <a:r>
            <a:rPr lang="de-DE" dirty="0" err="1" smtClean="0"/>
            <a:t>Diversitäts-manger:innen</a:t>
          </a:r>
          <a:endParaRPr lang="de-DE" dirty="0"/>
        </a:p>
      </dgm:t>
    </dgm:pt>
    <dgm:pt modelId="{CE89CDC6-7BB6-4E6B-9476-B7D87B609FB8}" type="parTrans" cxnId="{C5861AE0-AD9D-4680-B6DD-5BAA68AE6269}">
      <dgm:prSet/>
      <dgm:spPr/>
      <dgm:t>
        <a:bodyPr/>
        <a:lstStyle/>
        <a:p>
          <a:endParaRPr lang="de-DE"/>
        </a:p>
      </dgm:t>
    </dgm:pt>
    <dgm:pt modelId="{33B2FF20-C597-4FED-A479-FA5CE0FA1348}" type="sibTrans" cxnId="{C5861AE0-AD9D-4680-B6DD-5BAA68AE6269}">
      <dgm:prSet/>
      <dgm:spPr/>
      <dgm:t>
        <a:bodyPr/>
        <a:lstStyle/>
        <a:p>
          <a:endParaRPr lang="de-DE"/>
        </a:p>
      </dgm:t>
    </dgm:pt>
    <dgm:pt modelId="{8EECB2CB-40C6-4591-9D83-E79C7760CAFB}">
      <dgm:prSet phldrT="[Text]"/>
      <dgm:spPr>
        <a:solidFill>
          <a:srgbClr val="FFCCCC"/>
        </a:solidFill>
      </dgm:spPr>
      <dgm:t>
        <a:bodyPr/>
        <a:lstStyle/>
        <a:p>
          <a:r>
            <a:rPr lang="de-DE" dirty="0" smtClean="0"/>
            <a:t>Pädagogische </a:t>
          </a:r>
          <a:r>
            <a:rPr lang="de-DE" dirty="0" err="1" smtClean="0"/>
            <a:t>Berater:innen</a:t>
          </a:r>
          <a:endParaRPr lang="de-DE" dirty="0" smtClean="0"/>
        </a:p>
        <a:p>
          <a:endParaRPr lang="de-DE" dirty="0"/>
        </a:p>
      </dgm:t>
    </dgm:pt>
    <dgm:pt modelId="{9D3A2233-94E0-44EB-A884-4DAC5F18A85D}" type="parTrans" cxnId="{9D0A6F44-4A68-4A3C-95BB-452015963315}">
      <dgm:prSet/>
      <dgm:spPr/>
      <dgm:t>
        <a:bodyPr/>
        <a:lstStyle/>
        <a:p>
          <a:endParaRPr lang="de-DE"/>
        </a:p>
      </dgm:t>
    </dgm:pt>
    <dgm:pt modelId="{704BB5E6-2E1C-4477-9117-617D14C2EFE5}" type="sibTrans" cxnId="{9D0A6F44-4A68-4A3C-95BB-452015963315}">
      <dgm:prSet/>
      <dgm:spPr/>
      <dgm:t>
        <a:bodyPr/>
        <a:lstStyle/>
        <a:p>
          <a:endParaRPr lang="de-DE"/>
        </a:p>
      </dgm:t>
    </dgm:pt>
    <dgm:pt modelId="{013606F3-B90F-438D-A076-658D294D4784}" type="pres">
      <dgm:prSet presAssocID="{CBE630A1-2040-43AC-B732-6CAC7AD5E3CE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E4F3198-52BE-4701-A86A-6DA7915FAAEB}" type="pres">
      <dgm:prSet presAssocID="{CBE630A1-2040-43AC-B732-6CAC7AD5E3CE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9DCCE72-36F4-49E4-9150-3E29513BEEDA}" type="pres">
      <dgm:prSet presAssocID="{CBE630A1-2040-43AC-B732-6CAC7AD5E3CE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61C5B65-3B25-435B-BF9A-DDB2426DB2BE}" type="pres">
      <dgm:prSet presAssocID="{CBE630A1-2040-43AC-B732-6CAC7AD5E3CE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FDB9B2A-A14D-4513-B984-22441FDBA2AD}" type="pres">
      <dgm:prSet presAssocID="{CBE630A1-2040-43AC-B732-6CAC7AD5E3CE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09F71E7-17DB-4E38-AC7F-B4B360A2C166}" srcId="{CBE630A1-2040-43AC-B732-6CAC7AD5E3CE}" destId="{20B156DA-6DA6-4B56-8A4F-DEF620E6A9FC}" srcOrd="0" destOrd="0" parTransId="{46F3D173-0A99-4814-8E45-C8466CF407ED}" sibTransId="{26CD4E90-2CC9-4C32-BDA0-3FD636D3138E}"/>
    <dgm:cxn modelId="{9D0A6F44-4A68-4A3C-95BB-452015963315}" srcId="{CBE630A1-2040-43AC-B732-6CAC7AD5E3CE}" destId="{8EECB2CB-40C6-4591-9D83-E79C7760CAFB}" srcOrd="3" destOrd="0" parTransId="{9D3A2233-94E0-44EB-A884-4DAC5F18A85D}" sibTransId="{704BB5E6-2E1C-4477-9117-617D14C2EFE5}"/>
    <dgm:cxn modelId="{BE66B4D4-9D88-40F6-975F-6A239388E401}" type="presOf" srcId="{809BBEAD-A3C1-4115-90D1-3D19544518A4}" destId="{D9DCCE72-36F4-49E4-9150-3E29513BEEDA}" srcOrd="0" destOrd="0" presId="urn:microsoft.com/office/officeart/2005/8/layout/pyramid4"/>
    <dgm:cxn modelId="{6278F873-0B19-48FE-9045-B256B9431417}" type="presOf" srcId="{2CF7802B-8576-47A6-A1F8-E86A72B85566}" destId="{261C5B65-3B25-435B-BF9A-DDB2426DB2BE}" srcOrd="0" destOrd="0" presId="urn:microsoft.com/office/officeart/2005/8/layout/pyramid4"/>
    <dgm:cxn modelId="{66E911EB-3113-4C6E-9E6B-581719C7E9EA}" type="presOf" srcId="{CBE630A1-2040-43AC-B732-6CAC7AD5E3CE}" destId="{013606F3-B90F-438D-A076-658D294D4784}" srcOrd="0" destOrd="0" presId="urn:microsoft.com/office/officeart/2005/8/layout/pyramid4"/>
    <dgm:cxn modelId="{0150BCB3-817C-4907-A3ED-1AD61994AA78}" type="presOf" srcId="{8EECB2CB-40C6-4591-9D83-E79C7760CAFB}" destId="{8FDB9B2A-A14D-4513-B984-22441FDBA2AD}" srcOrd="0" destOrd="0" presId="urn:microsoft.com/office/officeart/2005/8/layout/pyramid4"/>
    <dgm:cxn modelId="{39FEC6F3-6E38-41E5-A448-838621DC2B23}" type="presOf" srcId="{20B156DA-6DA6-4B56-8A4F-DEF620E6A9FC}" destId="{3E4F3198-52BE-4701-A86A-6DA7915FAAEB}" srcOrd="0" destOrd="0" presId="urn:microsoft.com/office/officeart/2005/8/layout/pyramid4"/>
    <dgm:cxn modelId="{C5861AE0-AD9D-4680-B6DD-5BAA68AE6269}" srcId="{CBE630A1-2040-43AC-B732-6CAC7AD5E3CE}" destId="{2CF7802B-8576-47A6-A1F8-E86A72B85566}" srcOrd="2" destOrd="0" parTransId="{CE89CDC6-7BB6-4E6B-9476-B7D87B609FB8}" sibTransId="{33B2FF20-C597-4FED-A479-FA5CE0FA1348}"/>
    <dgm:cxn modelId="{61857BBB-1524-4D4D-AE85-1E57EC318614}" srcId="{CBE630A1-2040-43AC-B732-6CAC7AD5E3CE}" destId="{809BBEAD-A3C1-4115-90D1-3D19544518A4}" srcOrd="1" destOrd="0" parTransId="{7ED1F50E-3CFA-41F0-8649-26224694C41E}" sibTransId="{12F20C3A-5213-4BCE-926A-7978A1F818D1}"/>
    <dgm:cxn modelId="{5C5AAD5E-D54B-4390-869A-DCCB923B6015}" type="presParOf" srcId="{013606F3-B90F-438D-A076-658D294D4784}" destId="{3E4F3198-52BE-4701-A86A-6DA7915FAAEB}" srcOrd="0" destOrd="0" presId="urn:microsoft.com/office/officeart/2005/8/layout/pyramid4"/>
    <dgm:cxn modelId="{32778748-9191-42E6-B3E4-A9A2F939F054}" type="presParOf" srcId="{013606F3-B90F-438D-A076-658D294D4784}" destId="{D9DCCE72-36F4-49E4-9150-3E29513BEEDA}" srcOrd="1" destOrd="0" presId="urn:microsoft.com/office/officeart/2005/8/layout/pyramid4"/>
    <dgm:cxn modelId="{B3B1E8BC-8824-48F9-AD8B-225B7C5F543D}" type="presParOf" srcId="{013606F3-B90F-438D-A076-658D294D4784}" destId="{261C5B65-3B25-435B-BF9A-DDB2426DB2BE}" srcOrd="2" destOrd="0" presId="urn:microsoft.com/office/officeart/2005/8/layout/pyramid4"/>
    <dgm:cxn modelId="{9DA40F6F-EE4D-4558-8D49-E8147092A89C}" type="presParOf" srcId="{013606F3-B90F-438D-A076-658D294D4784}" destId="{8FDB9B2A-A14D-4513-B984-22441FDBA2AD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79A58-31A4-41DF-8263-9D520E63CC7A}">
      <dsp:nvSpPr>
        <dsp:cNvPr id="0" name=""/>
        <dsp:cNvSpPr/>
      </dsp:nvSpPr>
      <dsp:spPr>
        <a:xfrm>
          <a:off x="1085" y="0"/>
          <a:ext cx="2821761" cy="3888461"/>
        </a:xfrm>
        <a:prstGeom prst="roundRect">
          <a:avLst>
            <a:gd name="adj" fmla="val 10000"/>
          </a:avLst>
        </a:prstGeom>
        <a:solidFill>
          <a:srgbClr val="DAA900">
            <a:alpha val="50000"/>
          </a:srgbClr>
        </a:solidFill>
        <a:ln>
          <a:solidFill>
            <a:srgbClr val="FF99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100" kern="1200" dirty="0" smtClean="0">
              <a:solidFill>
                <a:schemeClr val="bg1">
                  <a:lumMod val="50000"/>
                </a:schemeClr>
              </a:solidFill>
              <a:latin typeface="Dosis Light" pitchFamily="2" charset="0"/>
            </a:rPr>
            <a:t>Schulische </a:t>
          </a:r>
          <a:br>
            <a:rPr lang="de-DE" sz="3100" kern="1200" dirty="0" smtClean="0">
              <a:solidFill>
                <a:schemeClr val="bg1">
                  <a:lumMod val="50000"/>
                </a:schemeClr>
              </a:solidFill>
              <a:latin typeface="Dosis Light" pitchFamily="2" charset="0"/>
            </a:rPr>
          </a:br>
          <a:r>
            <a:rPr lang="de-DE" sz="3100" kern="1200" dirty="0" smtClean="0">
              <a:solidFill>
                <a:schemeClr val="bg1">
                  <a:lumMod val="50000"/>
                </a:schemeClr>
              </a:solidFill>
              <a:latin typeface="Dosis Light" pitchFamily="2" charset="0"/>
            </a:rPr>
            <a:t>Assistenz</a:t>
          </a:r>
          <a:endParaRPr lang="de-DE" sz="3100" kern="1200" dirty="0">
            <a:solidFill>
              <a:schemeClr val="bg1">
                <a:lumMod val="50000"/>
              </a:schemeClr>
            </a:solidFill>
            <a:latin typeface="Dosis Light" pitchFamily="2" charset="0"/>
          </a:endParaRPr>
        </a:p>
      </dsp:txBody>
      <dsp:txXfrm>
        <a:off x="1085" y="0"/>
        <a:ext cx="2821761" cy="1166538"/>
      </dsp:txXfrm>
    </dsp:sp>
    <dsp:sp modelId="{9FE076C2-DE28-4FA0-84D0-9CFC679FA1E2}">
      <dsp:nvSpPr>
        <dsp:cNvPr id="0" name=""/>
        <dsp:cNvSpPr/>
      </dsp:nvSpPr>
      <dsp:spPr>
        <a:xfrm>
          <a:off x="283261" y="1171561"/>
          <a:ext cx="2257409" cy="373051"/>
        </a:xfrm>
        <a:prstGeom prst="roundRect">
          <a:avLst>
            <a:gd name="adj" fmla="val 10000"/>
          </a:avLst>
        </a:prstGeom>
        <a:solidFill>
          <a:srgbClr val="DAA900"/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bg1">
                  <a:lumMod val="50000"/>
                </a:schemeClr>
              </a:solidFill>
            </a:rPr>
            <a:t>392</a:t>
          </a:r>
          <a:endParaRPr lang="de-DE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294187" y="1182487"/>
        <a:ext cx="2235557" cy="351199"/>
      </dsp:txXfrm>
    </dsp:sp>
    <dsp:sp modelId="{78AB25C7-3D41-4217-B946-54848F549F1C}">
      <dsp:nvSpPr>
        <dsp:cNvPr id="0" name=""/>
        <dsp:cNvSpPr/>
      </dsp:nvSpPr>
      <dsp:spPr>
        <a:xfrm>
          <a:off x="296828" y="1770307"/>
          <a:ext cx="2257409" cy="1866005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3810" rIns="5080" bIns="3810" numCol="1" spcCol="1270" anchor="t" anchorCtr="0">
          <a:noAutofit/>
        </a:bodyPr>
        <a:lstStyle/>
        <a:p>
          <a:pPr lvl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00" kern="1200" dirty="0">
            <a:latin typeface="Dosis" pitchFamily="2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kern="1200" dirty="0" smtClean="0">
              <a:latin typeface="Dosis Light" pitchFamily="2" charset="0"/>
            </a:rPr>
            <a:t>Unterstützung von Kindern mit besonderen Bedürfnissen</a:t>
          </a:r>
          <a:endParaRPr lang="de-DE" sz="1400" kern="1200" dirty="0">
            <a:latin typeface="Dosis Light" pitchFamily="2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1400" kern="1200" dirty="0">
            <a:latin typeface="Dosis Light" pitchFamily="2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kern="1200" dirty="0" smtClean="0">
              <a:latin typeface="Dosis Light" pitchFamily="2" charset="0"/>
            </a:rPr>
            <a:t>Übernahme von Dienstverhältnissen der BD, insbesondere von Personen ohne Matura</a:t>
          </a:r>
          <a:endParaRPr lang="de-DE" sz="1400" kern="1200" dirty="0">
            <a:latin typeface="Dosis Light" pitchFamily="2" charset="0"/>
          </a:endParaRPr>
        </a:p>
      </dsp:txBody>
      <dsp:txXfrm>
        <a:off x="351481" y="1824960"/>
        <a:ext cx="2148103" cy="1756699"/>
      </dsp:txXfrm>
    </dsp:sp>
    <dsp:sp modelId="{EEEB6F79-9BA9-490B-998B-9BA914A6DAE0}">
      <dsp:nvSpPr>
        <dsp:cNvPr id="0" name=""/>
        <dsp:cNvSpPr/>
      </dsp:nvSpPr>
      <dsp:spPr>
        <a:xfrm>
          <a:off x="3034478" y="0"/>
          <a:ext cx="2821761" cy="3888461"/>
        </a:xfrm>
        <a:prstGeom prst="roundRect">
          <a:avLst>
            <a:gd name="adj" fmla="val 10000"/>
          </a:avLst>
        </a:prstGeom>
        <a:solidFill>
          <a:srgbClr val="41A7AC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100" kern="1200" dirty="0" smtClean="0">
              <a:solidFill>
                <a:schemeClr val="bg1">
                  <a:lumMod val="50000"/>
                </a:schemeClr>
              </a:solidFill>
              <a:latin typeface="Dosis Light" pitchFamily="2" charset="0"/>
            </a:rPr>
            <a:t>Freizeit-</a:t>
          </a:r>
          <a:br>
            <a:rPr lang="de-DE" sz="3100" kern="1200" dirty="0" smtClean="0">
              <a:solidFill>
                <a:schemeClr val="bg1">
                  <a:lumMod val="50000"/>
                </a:schemeClr>
              </a:solidFill>
              <a:latin typeface="Dosis Light" pitchFamily="2" charset="0"/>
            </a:rPr>
          </a:br>
          <a:r>
            <a:rPr lang="de-DE" sz="3100" kern="1200" dirty="0" err="1" smtClean="0">
              <a:solidFill>
                <a:schemeClr val="bg1">
                  <a:lumMod val="50000"/>
                </a:schemeClr>
              </a:solidFill>
              <a:latin typeface="Dosis Light" pitchFamily="2" charset="0"/>
            </a:rPr>
            <a:t>betreuung</a:t>
          </a:r>
          <a:endParaRPr lang="de-DE" sz="3100" kern="1200" dirty="0">
            <a:solidFill>
              <a:schemeClr val="bg1">
                <a:lumMod val="50000"/>
              </a:schemeClr>
            </a:solidFill>
            <a:latin typeface="Dosis Light" pitchFamily="2" charset="0"/>
          </a:endParaRPr>
        </a:p>
      </dsp:txBody>
      <dsp:txXfrm>
        <a:off x="3034478" y="0"/>
        <a:ext cx="2821761" cy="1166538"/>
      </dsp:txXfrm>
    </dsp:sp>
    <dsp:sp modelId="{1E0D7777-0B1E-43E2-B478-210A99592A2A}">
      <dsp:nvSpPr>
        <dsp:cNvPr id="0" name=""/>
        <dsp:cNvSpPr/>
      </dsp:nvSpPr>
      <dsp:spPr>
        <a:xfrm>
          <a:off x="3316654" y="1166545"/>
          <a:ext cx="2257409" cy="397185"/>
        </a:xfrm>
        <a:prstGeom prst="roundRect">
          <a:avLst>
            <a:gd name="adj" fmla="val 10000"/>
          </a:avLst>
        </a:prstGeom>
        <a:solidFill>
          <a:srgbClr val="41A7AC"/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bg1">
                  <a:lumMod val="50000"/>
                </a:schemeClr>
              </a:solidFill>
            </a:rPr>
            <a:t>ca. 600</a:t>
          </a:r>
          <a:endParaRPr lang="de-DE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328287" y="1178178"/>
        <a:ext cx="2234143" cy="373919"/>
      </dsp:txXfrm>
    </dsp:sp>
    <dsp:sp modelId="{6A4611DE-BADF-420D-91FF-1C71EF3D941C}">
      <dsp:nvSpPr>
        <dsp:cNvPr id="0" name=""/>
        <dsp:cNvSpPr/>
      </dsp:nvSpPr>
      <dsp:spPr>
        <a:xfrm>
          <a:off x="3316654" y="1847771"/>
          <a:ext cx="2257409" cy="184625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3810" rIns="5080" bIns="3810" numCol="1" spcCol="1270" anchor="t" anchorCtr="0">
          <a:noAutofit/>
        </a:bodyPr>
        <a:lstStyle/>
        <a:p>
          <a:pPr lvl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00" kern="1200" dirty="0">
            <a:latin typeface="Dosis Light" pitchFamily="2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kern="1200" dirty="0" smtClean="0">
              <a:latin typeface="Dosis Light" pitchFamily="2" charset="0"/>
            </a:rPr>
            <a:t>Betreuung von </a:t>
          </a:r>
          <a:r>
            <a:rPr lang="de-DE" sz="1400" kern="1200" dirty="0" err="1" smtClean="0">
              <a:latin typeface="Dosis Light" pitchFamily="2" charset="0"/>
            </a:rPr>
            <a:t>SchülerInnen</a:t>
          </a:r>
          <a:r>
            <a:rPr lang="de-DE" sz="1400" kern="1200" dirty="0" smtClean="0">
              <a:latin typeface="Dosis Light" pitchFamily="2" charset="0"/>
            </a:rPr>
            <a:t> im Freizeitteil in Ganztagesschulen (V, G)</a:t>
          </a:r>
          <a:endParaRPr lang="de-DE" sz="1400" kern="1200" dirty="0">
            <a:latin typeface="Dosis Light" pitchFamily="2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1400" kern="1200" dirty="0">
            <a:latin typeface="Dosis Light" pitchFamily="2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kern="1200" dirty="0" smtClean="0">
              <a:latin typeface="Dosis Light" pitchFamily="2" charset="0"/>
            </a:rPr>
            <a:t>Nutzung von Synergien mit der schulischen Assistenz </a:t>
          </a:r>
          <a:endParaRPr lang="de-DE" sz="1400" kern="1200" dirty="0">
            <a:latin typeface="Dosis Light" pitchFamily="2" charset="0"/>
          </a:endParaRPr>
        </a:p>
      </dsp:txBody>
      <dsp:txXfrm>
        <a:off x="3370729" y="1901846"/>
        <a:ext cx="2149259" cy="1738109"/>
      </dsp:txXfrm>
    </dsp:sp>
    <dsp:sp modelId="{497E11C8-2565-4059-AE4E-CA3758FCD9DD}">
      <dsp:nvSpPr>
        <dsp:cNvPr id="0" name=""/>
        <dsp:cNvSpPr/>
      </dsp:nvSpPr>
      <dsp:spPr>
        <a:xfrm>
          <a:off x="6067872" y="0"/>
          <a:ext cx="2821761" cy="3888461"/>
        </a:xfrm>
        <a:prstGeom prst="roundRect">
          <a:avLst>
            <a:gd name="adj" fmla="val 10000"/>
          </a:avLst>
        </a:prstGeom>
        <a:solidFill>
          <a:srgbClr val="D692A9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100" kern="1200" dirty="0" smtClean="0">
              <a:solidFill>
                <a:schemeClr val="bg1">
                  <a:lumMod val="50000"/>
                </a:schemeClr>
              </a:solidFill>
              <a:latin typeface="Dosis Light" pitchFamily="2" charset="0"/>
            </a:rPr>
            <a:t>Administrative Assistenz</a:t>
          </a:r>
          <a:endParaRPr lang="de-DE" sz="3100" kern="1200" dirty="0">
            <a:solidFill>
              <a:schemeClr val="bg1">
                <a:lumMod val="50000"/>
              </a:schemeClr>
            </a:solidFill>
            <a:latin typeface="Dosis Light" pitchFamily="2" charset="0"/>
          </a:endParaRPr>
        </a:p>
      </dsp:txBody>
      <dsp:txXfrm>
        <a:off x="6067872" y="0"/>
        <a:ext cx="2821761" cy="1166538"/>
      </dsp:txXfrm>
    </dsp:sp>
    <dsp:sp modelId="{0742FFF7-705A-4541-B0B6-1275BD3789F8}">
      <dsp:nvSpPr>
        <dsp:cNvPr id="0" name=""/>
        <dsp:cNvSpPr/>
      </dsp:nvSpPr>
      <dsp:spPr>
        <a:xfrm>
          <a:off x="6350048" y="1166734"/>
          <a:ext cx="2257409" cy="339847"/>
        </a:xfrm>
        <a:prstGeom prst="roundRect">
          <a:avLst>
            <a:gd name="adj" fmla="val 10000"/>
          </a:avLst>
        </a:prstGeom>
        <a:solidFill>
          <a:srgbClr val="D692A9"/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chemeClr val="bg1">
                  <a:lumMod val="50000"/>
                </a:schemeClr>
              </a:solidFill>
            </a:rPr>
            <a:t>54</a:t>
          </a:r>
        </a:p>
      </dsp:txBody>
      <dsp:txXfrm>
        <a:off x="6360002" y="1176688"/>
        <a:ext cx="2237501" cy="319939"/>
      </dsp:txXfrm>
    </dsp:sp>
    <dsp:sp modelId="{5D1A0A3C-4736-412F-96D7-C3D515D3BC34}">
      <dsp:nvSpPr>
        <dsp:cNvPr id="0" name=""/>
        <dsp:cNvSpPr/>
      </dsp:nvSpPr>
      <dsp:spPr>
        <a:xfrm>
          <a:off x="6350048" y="1798216"/>
          <a:ext cx="2257409" cy="1895624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3810" rIns="5080" bIns="3810" numCol="1" spcCol="1270" anchor="t" anchorCtr="0">
          <a:noAutofit/>
        </a:bodyPr>
        <a:lstStyle/>
        <a:p>
          <a:pPr lvl="0" algn="l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kern="1200" dirty="0" smtClean="0">
              <a:latin typeface="Dosis Light" pitchFamily="2" charset="0"/>
            </a:rPr>
            <a:t>Umsetzung des AMS-Förderprogramms zur Integration von </a:t>
          </a:r>
          <a:r>
            <a:rPr lang="de-DE" sz="1400" kern="1200" dirty="0" err="1" smtClean="0">
              <a:latin typeface="Dosis Light" pitchFamily="2" charset="0"/>
            </a:rPr>
            <a:t>WiedereinsteigerInnen</a:t>
          </a:r>
          <a:endParaRPr lang="de-DE" sz="1400" kern="1200" dirty="0">
            <a:latin typeface="Dosis Light" pitchFamily="2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1400" kern="1200" dirty="0">
            <a:latin typeface="Dosis Light" pitchFamily="2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400" kern="1200" dirty="0" smtClean="0">
              <a:latin typeface="Dosis Light" pitchFamily="2" charset="0"/>
            </a:rPr>
            <a:t>Personalüberlassung für administrative Entlastung</a:t>
          </a:r>
          <a:endParaRPr lang="de-DE" sz="1400" kern="1200" dirty="0">
            <a:latin typeface="Dosis Light" pitchFamily="2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1000" kern="1200" dirty="0"/>
        </a:p>
      </dsp:txBody>
      <dsp:txXfrm>
        <a:off x="6405569" y="1853737"/>
        <a:ext cx="2146367" cy="17845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10BFD-1AF0-497C-8A3D-FAC6C6D3F044}">
      <dsp:nvSpPr>
        <dsp:cNvPr id="0" name=""/>
        <dsp:cNvSpPr/>
      </dsp:nvSpPr>
      <dsp:spPr>
        <a:xfrm rot="37398">
          <a:off x="5202605" y="4677773"/>
          <a:ext cx="14096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0960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5511E0-57A4-4236-B55F-311B50CC4E4E}">
      <dsp:nvSpPr>
        <dsp:cNvPr id="0" name=""/>
        <dsp:cNvSpPr/>
      </dsp:nvSpPr>
      <dsp:spPr>
        <a:xfrm rot="12644805">
          <a:off x="1638312" y="3652090"/>
          <a:ext cx="23694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6945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F088FF-A2EA-4F50-9CD7-68D3461A61E5}">
      <dsp:nvSpPr>
        <dsp:cNvPr id="0" name=""/>
        <dsp:cNvSpPr/>
      </dsp:nvSpPr>
      <dsp:spPr>
        <a:xfrm rot="18603077">
          <a:off x="4922471" y="3672947"/>
          <a:ext cx="86296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296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AB45D-30B4-4E28-9C72-EABBAE00A58B}">
      <dsp:nvSpPr>
        <dsp:cNvPr id="0" name=""/>
        <dsp:cNvSpPr/>
      </dsp:nvSpPr>
      <dsp:spPr>
        <a:xfrm rot="19761487">
          <a:off x="5036642" y="3653522"/>
          <a:ext cx="237776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7776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BC477-06EF-42E7-9691-957452510DCC}">
      <dsp:nvSpPr>
        <dsp:cNvPr id="0" name=""/>
        <dsp:cNvSpPr/>
      </dsp:nvSpPr>
      <dsp:spPr>
        <a:xfrm>
          <a:off x="3841236" y="4003233"/>
          <a:ext cx="1361410" cy="131893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/>
            <a:t>Schulleiter</a:t>
          </a:r>
        </a:p>
      </dsp:txBody>
      <dsp:txXfrm>
        <a:off x="3905621" y="4067618"/>
        <a:ext cx="1232640" cy="1190164"/>
      </dsp:txXfrm>
    </dsp:sp>
    <dsp:sp modelId="{B841D548-9174-4120-83C9-73093B1CA0C8}">
      <dsp:nvSpPr>
        <dsp:cNvPr id="0" name=""/>
        <dsp:cNvSpPr/>
      </dsp:nvSpPr>
      <dsp:spPr>
        <a:xfrm>
          <a:off x="7248405" y="1752719"/>
          <a:ext cx="1704500" cy="158000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Kind</a:t>
          </a:r>
        </a:p>
      </dsp:txBody>
      <dsp:txXfrm>
        <a:off x="7325534" y="1829848"/>
        <a:ext cx="1550242" cy="1425747"/>
      </dsp:txXfrm>
    </dsp:sp>
    <dsp:sp modelId="{C2219CBF-CE72-431C-B644-911CE4F57561}">
      <dsp:nvSpPr>
        <dsp:cNvPr id="0" name=""/>
        <dsp:cNvSpPr/>
      </dsp:nvSpPr>
      <dsp:spPr>
        <a:xfrm rot="16222511">
          <a:off x="7996471" y="1642643"/>
          <a:ext cx="2201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0157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9B3064-FCF5-4ADA-ABE2-A65EB853FC0E}">
      <dsp:nvSpPr>
        <dsp:cNvPr id="0" name=""/>
        <dsp:cNvSpPr/>
      </dsp:nvSpPr>
      <dsp:spPr>
        <a:xfrm>
          <a:off x="7573348" y="488495"/>
          <a:ext cx="1074680" cy="1044072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/>
            <a:t>Eltern</a:t>
          </a:r>
        </a:p>
      </dsp:txBody>
      <dsp:txXfrm>
        <a:off x="7624315" y="539462"/>
        <a:ext cx="972746" cy="942138"/>
      </dsp:txXfrm>
    </dsp:sp>
    <dsp:sp modelId="{E7AB1E3D-4272-4C0E-A98B-27BEF4711D6F}">
      <dsp:nvSpPr>
        <dsp:cNvPr id="0" name=""/>
        <dsp:cNvSpPr/>
      </dsp:nvSpPr>
      <dsp:spPr>
        <a:xfrm>
          <a:off x="5544264" y="2004973"/>
          <a:ext cx="1299167" cy="1337688"/>
        </a:xfrm>
        <a:prstGeom prst="roundRect">
          <a:avLst/>
        </a:prstGeom>
        <a:solidFill>
          <a:srgbClr val="FF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pädagogische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/>
            <a:t>Berater</a:t>
          </a:r>
        </a:p>
      </dsp:txBody>
      <dsp:txXfrm>
        <a:off x="5607684" y="2068393"/>
        <a:ext cx="1172327" cy="1210848"/>
      </dsp:txXfrm>
    </dsp:sp>
    <dsp:sp modelId="{0331DDF5-C685-438C-94AB-248E66141384}">
      <dsp:nvSpPr>
        <dsp:cNvPr id="0" name=""/>
        <dsp:cNvSpPr/>
      </dsp:nvSpPr>
      <dsp:spPr>
        <a:xfrm rot="12107193">
          <a:off x="4940802" y="2298044"/>
          <a:ext cx="62581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5812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6ED61C-FCF5-4F1C-A8BD-C1B8F2C282C5}">
      <dsp:nvSpPr>
        <dsp:cNvPr id="0" name=""/>
        <dsp:cNvSpPr/>
      </dsp:nvSpPr>
      <dsp:spPr>
        <a:xfrm>
          <a:off x="3883149" y="1426069"/>
          <a:ext cx="1080002" cy="1080002"/>
        </a:xfrm>
        <a:prstGeom prst="roundRect">
          <a:avLst/>
        </a:prstGeom>
        <a:solidFill>
          <a:srgbClr val="C00000">
            <a:alpha val="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/>
            <a:t>SQM</a:t>
          </a:r>
        </a:p>
      </dsp:txBody>
      <dsp:txXfrm>
        <a:off x="3935870" y="1478790"/>
        <a:ext cx="974560" cy="974560"/>
      </dsp:txXfrm>
    </dsp:sp>
    <dsp:sp modelId="{D17029F7-4468-4BA2-B9A8-504C50A0E576}">
      <dsp:nvSpPr>
        <dsp:cNvPr id="0" name=""/>
        <dsp:cNvSpPr/>
      </dsp:nvSpPr>
      <dsp:spPr>
        <a:xfrm rot="13586328">
          <a:off x="4818246" y="1687712"/>
          <a:ext cx="8756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5638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23AAA7-4194-44C7-8EEA-7670FF67736B}">
      <dsp:nvSpPr>
        <dsp:cNvPr id="0" name=""/>
        <dsp:cNvSpPr/>
      </dsp:nvSpPr>
      <dsp:spPr>
        <a:xfrm>
          <a:off x="3900811" y="290449"/>
          <a:ext cx="1080002" cy="1080002"/>
        </a:xfrm>
        <a:prstGeom prst="roundRect">
          <a:avLst/>
        </a:prstGeom>
        <a:solidFill>
          <a:srgbClr val="CC0000">
            <a:alpha val="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/>
            <a:t>Diversitäts-manager</a:t>
          </a:r>
        </a:p>
      </dsp:txBody>
      <dsp:txXfrm>
        <a:off x="3953532" y="343170"/>
        <a:ext cx="974560" cy="974560"/>
      </dsp:txXfrm>
    </dsp:sp>
    <dsp:sp modelId="{BAD031BB-CF5E-4D80-A65D-1A54CE99FC3E}">
      <dsp:nvSpPr>
        <dsp:cNvPr id="0" name=""/>
        <dsp:cNvSpPr/>
      </dsp:nvSpPr>
      <dsp:spPr>
        <a:xfrm rot="11573041">
          <a:off x="3753065" y="2322988"/>
          <a:ext cx="18140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4034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881CA-9EF4-4CE5-B3DA-180EB5FDB292}">
      <dsp:nvSpPr>
        <dsp:cNvPr id="0" name=""/>
        <dsp:cNvSpPr/>
      </dsp:nvSpPr>
      <dsp:spPr>
        <a:xfrm>
          <a:off x="2695898" y="1457223"/>
          <a:ext cx="1080002" cy="1080002"/>
        </a:xfrm>
        <a:prstGeom prst="roundRect">
          <a:avLst/>
        </a:prstGeom>
        <a:solidFill>
          <a:srgbClr val="CC0000">
            <a:alpha val="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/>
            <a:t>präs3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/>
            <a:t>Ressourcen-zuteilung</a:t>
          </a:r>
        </a:p>
      </dsp:txBody>
      <dsp:txXfrm>
        <a:off x="2748619" y="1509944"/>
        <a:ext cx="974560" cy="974560"/>
      </dsp:txXfrm>
    </dsp:sp>
    <dsp:sp modelId="{69FCC3B8-6A13-4808-81DA-06A8E816EA1E}">
      <dsp:nvSpPr>
        <dsp:cNvPr id="0" name=""/>
        <dsp:cNvSpPr/>
      </dsp:nvSpPr>
      <dsp:spPr>
        <a:xfrm>
          <a:off x="0" y="1678182"/>
          <a:ext cx="1804843" cy="1662815"/>
        </a:xfrm>
        <a:prstGeom prst="roundRect">
          <a:avLst/>
        </a:prstGeom>
        <a:solidFill>
          <a:srgbClr val="DAA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>
              <a:latin typeface="Dosis" pitchFamily="2" charset="0"/>
            </a:rPr>
            <a:t>SAF GmbH</a:t>
          </a:r>
        </a:p>
      </dsp:txBody>
      <dsp:txXfrm>
        <a:off x="81172" y="1759354"/>
        <a:ext cx="1642499" cy="1500471"/>
      </dsp:txXfrm>
    </dsp:sp>
    <dsp:sp modelId="{382C141E-81B0-4614-865D-774D44B56D9D}">
      <dsp:nvSpPr>
        <dsp:cNvPr id="0" name=""/>
        <dsp:cNvSpPr/>
      </dsp:nvSpPr>
      <dsp:spPr>
        <a:xfrm>
          <a:off x="6612170" y="4161422"/>
          <a:ext cx="1178658" cy="1060858"/>
        </a:xfrm>
        <a:prstGeom prst="round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/>
            <a:t>außerschulische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/>
            <a:t>Beratung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/>
            <a:t>(</a:t>
          </a:r>
          <a:r>
            <a:rPr lang="de-DE" sz="1000" kern="1200" dirty="0" err="1"/>
            <a:t>ifs</a:t>
          </a:r>
          <a:r>
            <a:rPr lang="de-DE" sz="1000" kern="1200" dirty="0"/>
            <a:t>, </a:t>
          </a:r>
          <a:r>
            <a:rPr lang="de-DE" sz="1000" kern="1200" dirty="0" err="1"/>
            <a:t>aks</a:t>
          </a:r>
          <a:r>
            <a:rPr lang="de-DE" sz="1000" kern="1200" dirty="0"/>
            <a:t>, </a:t>
          </a:r>
          <a:r>
            <a:rPr lang="de-DE" sz="1000" kern="1200" dirty="0" err="1"/>
            <a:t>usw</a:t>
          </a:r>
          <a:r>
            <a:rPr lang="de-DE" sz="1000" kern="1200" dirty="0"/>
            <a:t>)</a:t>
          </a:r>
        </a:p>
      </dsp:txBody>
      <dsp:txXfrm>
        <a:off x="6663957" y="4213209"/>
        <a:ext cx="1075084" cy="9572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F3198-52BE-4701-A86A-6DA7915FAAEB}">
      <dsp:nvSpPr>
        <dsp:cNvPr id="0" name=""/>
        <dsp:cNvSpPr/>
      </dsp:nvSpPr>
      <dsp:spPr>
        <a:xfrm>
          <a:off x="1152195" y="334746"/>
          <a:ext cx="2304391" cy="2304391"/>
        </a:xfrm>
        <a:prstGeom prst="triangle">
          <a:avLst/>
        </a:prstGeom>
        <a:solidFill>
          <a:srgbClr val="FF7C80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Koordinator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Christian Kompatscher</a:t>
          </a:r>
          <a:endParaRPr lang="de-DE" sz="1400" kern="1200" dirty="0"/>
        </a:p>
      </dsp:txBody>
      <dsp:txXfrm>
        <a:off x="1728293" y="1486942"/>
        <a:ext cx="1152195" cy="1152195"/>
      </dsp:txXfrm>
    </dsp:sp>
    <dsp:sp modelId="{D9DCCE72-36F4-49E4-9150-3E29513BEEDA}">
      <dsp:nvSpPr>
        <dsp:cNvPr id="0" name=""/>
        <dsp:cNvSpPr/>
      </dsp:nvSpPr>
      <dsp:spPr>
        <a:xfrm>
          <a:off x="0" y="2639137"/>
          <a:ext cx="2304391" cy="2304391"/>
        </a:xfrm>
        <a:prstGeom prst="triangle">
          <a:avLst/>
        </a:prstGeom>
        <a:solidFill>
          <a:srgbClr val="FF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Pädagogische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Berater:innen</a:t>
          </a:r>
          <a:endParaRPr lang="de-DE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400" kern="1200" dirty="0"/>
        </a:p>
      </dsp:txBody>
      <dsp:txXfrm>
        <a:off x="576098" y="3791333"/>
        <a:ext cx="1152195" cy="1152195"/>
      </dsp:txXfrm>
    </dsp:sp>
    <dsp:sp modelId="{261C5B65-3B25-435B-BF9A-DDB2426DB2BE}">
      <dsp:nvSpPr>
        <dsp:cNvPr id="0" name=""/>
        <dsp:cNvSpPr/>
      </dsp:nvSpPr>
      <dsp:spPr>
        <a:xfrm rot="10800000">
          <a:off x="1152195" y="2639137"/>
          <a:ext cx="2304391" cy="2304391"/>
        </a:xfrm>
        <a:prstGeom prst="triangle">
          <a:avLst/>
        </a:prstGeom>
        <a:solidFill>
          <a:srgbClr val="FF5050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Diversitäts-manger:innen</a:t>
          </a:r>
          <a:endParaRPr lang="de-DE" sz="1400" kern="1200" dirty="0"/>
        </a:p>
      </dsp:txBody>
      <dsp:txXfrm rot="10800000">
        <a:off x="1728293" y="2639137"/>
        <a:ext cx="1152195" cy="1152195"/>
      </dsp:txXfrm>
    </dsp:sp>
    <dsp:sp modelId="{8FDB9B2A-A14D-4513-B984-22441FDBA2AD}">
      <dsp:nvSpPr>
        <dsp:cNvPr id="0" name=""/>
        <dsp:cNvSpPr/>
      </dsp:nvSpPr>
      <dsp:spPr>
        <a:xfrm>
          <a:off x="2304391" y="2639137"/>
          <a:ext cx="2304391" cy="2304391"/>
        </a:xfrm>
        <a:prstGeom prst="triangle">
          <a:avLst/>
        </a:prstGeom>
        <a:solidFill>
          <a:srgbClr val="FF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Pädagogische </a:t>
          </a:r>
          <a:r>
            <a:rPr lang="de-DE" sz="1400" kern="1200" dirty="0" err="1" smtClean="0"/>
            <a:t>Berater:innen</a:t>
          </a:r>
          <a:endParaRPr lang="de-DE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400" kern="1200" dirty="0"/>
        </a:p>
      </dsp:txBody>
      <dsp:txXfrm>
        <a:off x="2880489" y="3791333"/>
        <a:ext cx="1152195" cy="11521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69A56-D0D6-BA4B-B47A-F6A899846E7F}" type="datetimeFigureOut">
              <a:rPr lang="de-DE" smtClean="0"/>
              <a:t>04.09.2025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9EE1D-E670-DB47-A008-FC8A707B4E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1260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1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2576806-3AD3-A944-A2DE-09CF00501181}"/>
              </a:ext>
            </a:extLst>
          </p:cNvPr>
          <p:cNvSpPr txBox="1">
            <a:spLocks/>
          </p:cNvSpPr>
          <p:nvPr userDrawn="1"/>
        </p:nvSpPr>
        <p:spPr>
          <a:xfrm>
            <a:off x="801886" y="4832377"/>
            <a:ext cx="9088041" cy="6383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500" dirty="0"/>
              <a:t>Präsentation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E7240287-6C7D-B340-9CCF-8D206802118E}"/>
              </a:ext>
            </a:extLst>
          </p:cNvPr>
          <p:cNvSpPr txBox="1">
            <a:spLocks/>
          </p:cNvSpPr>
          <p:nvPr userDrawn="1"/>
        </p:nvSpPr>
        <p:spPr>
          <a:xfrm>
            <a:off x="1336477" y="5470748"/>
            <a:ext cx="8018860" cy="52441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dirty="0"/>
              <a:t>Schulische Assistenz und Freizeit GmbH Vorarlberg</a:t>
            </a:r>
          </a:p>
        </p:txBody>
      </p:sp>
    </p:spTree>
    <p:extLst>
      <p:ext uri="{BB962C8B-B14F-4D97-AF65-F5344CB8AC3E}">
        <p14:creationId xmlns:p14="http://schemas.microsoft.com/office/powerpoint/2010/main" val="1872094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Dosis" pitchFamily="2" charset="77"/>
              </a:defRPr>
            </a:lvl1pPr>
          </a:lstStyle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F619FE-22A8-1941-9780-E8D4AFB63A92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5980E1-8A7B-F04C-9550-C126C9801C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5E3FA61-B298-684A-84FA-7AC67995C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061" y="402484"/>
            <a:ext cx="9223200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aseline="0">
                <a:latin typeface="Dosis" pitchFamily="2" charset="77"/>
              </a:defRPr>
            </a:lvl1pPr>
          </a:lstStyle>
          <a:p>
            <a:r>
              <a:rPr lang="de-DE" dirty="0"/>
              <a:t>Titel Zeile 1 </a:t>
            </a:r>
            <a:br>
              <a:rPr lang="de-DE" dirty="0"/>
            </a:br>
            <a:r>
              <a:rPr lang="de-DE" dirty="0"/>
              <a:t>Titel Zeile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6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9494" y="1713376"/>
            <a:ext cx="9221689" cy="627522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rmAutofit/>
          </a:bodyPr>
          <a:lstStyle>
            <a:lvl1pPr fontAlgn="t">
              <a:defRPr sz="3500" baseline="0"/>
            </a:lvl1pPr>
          </a:lstStyle>
          <a:p>
            <a:r>
              <a:rPr lang="de-DE" dirty="0"/>
              <a:t>Headline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2668157"/>
            <a:ext cx="9221689" cy="24428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754286D1-8EA4-D440-8651-FA3B02B8DB71}" type="datetime4">
              <a:rPr lang="de-AT" smtClean="0"/>
              <a:t>4. September 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85980E1-8A7B-F04C-9550-C126C9801C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565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D7251993-A830-8346-A125-E1A8268F2E86}" type="datetime4">
              <a:rPr lang="de-AT" smtClean="0"/>
              <a:t>4. September 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85980E1-8A7B-F04C-9550-C126C9801CCE}" type="slidenum">
              <a:rPr lang="de-DE" smtClean="0"/>
              <a:t>‹Nr.›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8E1455A-CE4A-194D-853D-68BFB80693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260" y="2309177"/>
            <a:ext cx="2400300" cy="30226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9620EE8-93C1-044E-8A3F-9764E363DA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5600" y="2309177"/>
            <a:ext cx="2400300" cy="30226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D2586B6-7FFE-ED49-ACB6-D5CEA5ECA7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940" y="2309177"/>
            <a:ext cx="2400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8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theme" Target="../theme/theme4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theme" Target="../theme/theme5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theme" Target="../theme/theme6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emf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emf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C8CB94B2-59C4-5749-A7D5-70B54BC93D7B}"/>
              </a:ext>
            </a:extLst>
          </p:cNvPr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9660D7F-B921-EC48-A584-0A199596DE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36364" y="2935537"/>
            <a:ext cx="3819083" cy="113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7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92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EE6EF71-AAA4-FA4F-A68D-5F4665C5C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B51FBAE8-FD5D-C64F-9EDA-D0254DE23F6A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BC32158-4EED-844E-A56C-C8F29A15A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E92E640-EDB6-5648-82B6-841E6C9E5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185980E1-8A7B-F04C-9550-C126C9801CC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6219616-7429-1C40-B388-9D3A1F24B0CC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48800" y="471600"/>
            <a:ext cx="11052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30013"/>
      </p:ext>
    </p:extLst>
  </p:cSld>
  <p:clrMap bg1="dk1" tx1="lt1" bg2="dk2" tx2="lt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1A7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EE6EF71-AAA4-FA4F-A68D-5F4665C5C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B51FBAE8-FD5D-C64F-9EDA-D0254DE23F6A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BC32158-4EED-844E-A56C-C8F29A15A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E92E640-EDB6-5648-82B6-841E6C9E5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185980E1-8A7B-F04C-9550-C126C9801CC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66620E-779A-784D-A1BA-2259997242DF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48800" y="471600"/>
            <a:ext cx="11052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17469"/>
      </p:ext>
    </p:extLst>
  </p:cSld>
  <p:clrMap bg1="dk1" tx1="lt1" bg2="dk2" tx2="lt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D500035-F3AF-1246-BA61-73B8D2249C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50503" y="471531"/>
            <a:ext cx="1106248" cy="327777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A593A1E-A2F4-B849-A0E7-994F3FF5A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B51FBAE8-FD5D-C64F-9EDA-D0254DE23F6A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02D54B4-0AF2-AA43-806D-963847791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D41F07D-7F99-9742-AE88-85EBBF733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185980E1-8A7B-F04C-9550-C126C9801CC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238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1" r:id="rId3"/>
  </p:sldLayoutIdLst>
  <p:hf hdr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5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236B91-DA48-4841-B0E9-1FD42F06E5F8}"/>
              </a:ext>
            </a:extLst>
          </p:cNvPr>
          <p:cNvSpPr txBox="1">
            <a:spLocks/>
          </p:cNvSpPr>
          <p:nvPr userDrawn="1"/>
        </p:nvSpPr>
        <p:spPr>
          <a:xfrm>
            <a:off x="3541663" y="2012414"/>
            <a:ext cx="6415088" cy="4796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Dosi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
</a:t>
            </a:r>
            <a:r>
              <a:rPr lang="de-DE" dirty="0" err="1"/>
              <a:t>ZweiteEbene</a:t>
            </a:r>
            <a:r>
              <a:rPr lang="de-DE" dirty="0"/>
              <a:t>
Dritte Eben
Vierte Ebene
Fünfte Ebene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97EF422-CC42-8749-85DC-7BFA791673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50503" y="471531"/>
            <a:ext cx="1106248" cy="327777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946F55F-845E-B140-8F78-7E8AE0E53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B51FBAE8-FD5D-C64F-9EDA-D0254DE23F6A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63B1F56-CF58-2549-87A6-E5ECE304E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5A3B69-4476-EE46-B77F-9A7F04FDE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185980E1-8A7B-F04C-9550-C126C9801CC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8884048-979E-6449-BACC-F27AEF4C82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0420" y="2012414"/>
            <a:ext cx="2400300" cy="30226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6809978-67D3-8E43-BCB6-9C414FBA46AD}"/>
              </a:ext>
            </a:extLst>
          </p:cNvPr>
          <p:cNvSpPr txBox="1">
            <a:spLocks/>
          </p:cNvSpPr>
          <p:nvPr userDrawn="1"/>
        </p:nvSpPr>
        <p:spPr>
          <a:xfrm>
            <a:off x="735061" y="402484"/>
            <a:ext cx="9223200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Dosis" pitchFamily="2" charset="77"/>
                <a:ea typeface="+mj-ea"/>
                <a:cs typeface="+mj-cs"/>
              </a:defRPr>
            </a:lvl1pPr>
          </a:lstStyle>
          <a:p>
            <a:r>
              <a:rPr lang="de-DE"/>
              <a:t>Titel Zeile 1 </a:t>
            </a:r>
            <a:br>
              <a:rPr lang="de-DE"/>
            </a:br>
            <a:r>
              <a:rPr lang="de-DE"/>
              <a:t>Titel Zeile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95919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A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946F55F-845E-B140-8F78-7E8AE0E53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B51FBAE8-FD5D-C64F-9EDA-D0254DE23F6A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63B1F56-CF58-2549-87A6-E5ECE304E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5A3B69-4476-EE46-B77F-9A7F04FDE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185980E1-8A7B-F04C-9550-C126C9801C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6809978-67D3-8E43-BCB6-9C414FBA46AD}"/>
              </a:ext>
            </a:extLst>
          </p:cNvPr>
          <p:cNvSpPr txBox="1">
            <a:spLocks/>
          </p:cNvSpPr>
          <p:nvPr userDrawn="1"/>
        </p:nvSpPr>
        <p:spPr>
          <a:xfrm>
            <a:off x="735061" y="402484"/>
            <a:ext cx="9223200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Dosis" pitchFamily="2" charset="77"/>
                <a:ea typeface="+mj-ea"/>
                <a:cs typeface="+mj-cs"/>
              </a:defRPr>
            </a:lvl1pPr>
          </a:lstStyle>
          <a:p>
            <a:r>
              <a:rPr lang="de-DE"/>
              <a:t>Titel Zeile 1 </a:t>
            </a:r>
            <a:br>
              <a:rPr lang="de-DE"/>
            </a:br>
            <a:r>
              <a:rPr lang="de-DE"/>
              <a:t>Titel Zeile 2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0607C6-5E98-1F40-88AC-C80F1791A6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1093" y="1557337"/>
            <a:ext cx="2400300" cy="30226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722CA98-480A-DE42-B6DD-9BFD67ECF6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061" y="1482484"/>
            <a:ext cx="1308100" cy="21209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4A87424-E604-D640-885A-B7D4C832D913}"/>
              </a:ext>
            </a:extLst>
          </p:cNvPr>
          <p:cNvPicPr preferRelativeResize="0"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53061" y="471600"/>
            <a:ext cx="1105200" cy="327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4D81A8F-3DB4-124F-ACF7-F26DEAAC2C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00561" y="1557337"/>
            <a:ext cx="2400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5710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92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946F55F-845E-B140-8F78-7E8AE0E53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B51FBAE8-FD5D-C64F-9EDA-D0254DE23F6A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63B1F56-CF58-2549-87A6-E5ECE304E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5A3B69-4476-EE46-B77F-9A7F04FDE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185980E1-8A7B-F04C-9550-C126C9801C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6809978-67D3-8E43-BCB6-9C414FBA46AD}"/>
              </a:ext>
            </a:extLst>
          </p:cNvPr>
          <p:cNvSpPr txBox="1">
            <a:spLocks/>
          </p:cNvSpPr>
          <p:nvPr userDrawn="1"/>
        </p:nvSpPr>
        <p:spPr>
          <a:xfrm>
            <a:off x="735061" y="402484"/>
            <a:ext cx="9223200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Dosis" pitchFamily="2" charset="77"/>
                <a:ea typeface="+mj-ea"/>
                <a:cs typeface="+mj-cs"/>
              </a:defRPr>
            </a:lvl1pPr>
          </a:lstStyle>
          <a:p>
            <a:r>
              <a:rPr lang="de-DE"/>
              <a:t>Titel Zeile 1 </a:t>
            </a:r>
            <a:br>
              <a:rPr lang="de-DE"/>
            </a:br>
            <a:r>
              <a:rPr lang="de-DE"/>
              <a:t>Titel Zeile 2</a:t>
            </a:r>
            <a:endParaRPr lang="en-US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2A2FD0D-8761-BE40-A706-0718BB8498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1093" y="1482484"/>
            <a:ext cx="2400300" cy="3022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6D816EE-84B7-5746-99D4-2001F8D758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061" y="1482484"/>
            <a:ext cx="1638300" cy="19304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92EBDF3-8E60-7444-B536-7A675FD7B1CE}"/>
              </a:ext>
            </a:extLst>
          </p:cNvPr>
          <p:cNvPicPr preferRelativeResize="0"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53061" y="471600"/>
            <a:ext cx="1105200" cy="3276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4196517-9A0F-4745-8BED-1FDA3DDE9F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00561" y="1482484"/>
            <a:ext cx="2400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3930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1A7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946F55F-845E-B140-8F78-7E8AE0E53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B51FBAE8-FD5D-C64F-9EDA-D0254DE23F6A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63B1F56-CF58-2549-87A6-E5ECE304E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5A3B69-4476-EE46-B77F-9A7F04FDE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185980E1-8A7B-F04C-9550-C126C9801C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6809978-67D3-8E43-BCB6-9C414FBA46AD}"/>
              </a:ext>
            </a:extLst>
          </p:cNvPr>
          <p:cNvSpPr txBox="1">
            <a:spLocks/>
          </p:cNvSpPr>
          <p:nvPr userDrawn="1"/>
        </p:nvSpPr>
        <p:spPr>
          <a:xfrm>
            <a:off x="735061" y="402484"/>
            <a:ext cx="9223200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Dosis" pitchFamily="2" charset="77"/>
                <a:ea typeface="+mj-ea"/>
                <a:cs typeface="+mj-cs"/>
              </a:defRPr>
            </a:lvl1pPr>
          </a:lstStyle>
          <a:p>
            <a:r>
              <a:rPr lang="de-DE"/>
              <a:t>Titel Zeile 1 </a:t>
            </a:r>
            <a:br>
              <a:rPr lang="de-DE"/>
            </a:br>
            <a:r>
              <a:rPr lang="de-DE"/>
              <a:t>Titel Zeile 2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D39625-5893-B044-9477-9BC52A859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6451" y="1482484"/>
            <a:ext cx="2400300" cy="3022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3ECB8A9-AD22-E04E-984A-020DC4FEB3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061" y="1482484"/>
            <a:ext cx="1447800" cy="21717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F82EC55-B8DF-BF46-B25B-933E6171C6ED}"/>
              </a:ext>
            </a:extLst>
          </p:cNvPr>
          <p:cNvPicPr preferRelativeResize="0"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53061" y="471600"/>
            <a:ext cx="1105200" cy="3276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391F3E7-DB4B-AC48-86A0-98033689F3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00561" y="1482484"/>
            <a:ext cx="2400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4645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236B91-DA48-4841-B0E9-1FD42F06E5F8}"/>
              </a:ext>
            </a:extLst>
          </p:cNvPr>
          <p:cNvSpPr txBox="1">
            <a:spLocks/>
          </p:cNvSpPr>
          <p:nvPr userDrawn="1"/>
        </p:nvSpPr>
        <p:spPr>
          <a:xfrm>
            <a:off x="3541663" y="2012414"/>
            <a:ext cx="6415088" cy="4796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Dosi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
</a:t>
            </a:r>
            <a:r>
              <a:rPr lang="de-DE" dirty="0" err="1"/>
              <a:t>ZweiteEbene</a:t>
            </a:r>
            <a:r>
              <a:rPr lang="de-DE" dirty="0"/>
              <a:t>
Dritte Eben
Vierte Ebene
Fünfte Ebene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97EF422-CC42-8749-85DC-7BFA791673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50503" y="471531"/>
            <a:ext cx="1106248" cy="327777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946F55F-845E-B140-8F78-7E8AE0E53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B51FBAE8-FD5D-C64F-9EDA-D0254DE23F6A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63B1F56-CF58-2549-87A6-E5ECE304E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5A3B69-4476-EE46-B77F-9A7F04FDE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185980E1-8A7B-F04C-9550-C126C9801C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6809978-67D3-8E43-BCB6-9C414FBA46AD}"/>
              </a:ext>
            </a:extLst>
          </p:cNvPr>
          <p:cNvSpPr txBox="1">
            <a:spLocks/>
          </p:cNvSpPr>
          <p:nvPr userDrawn="1"/>
        </p:nvSpPr>
        <p:spPr>
          <a:xfrm>
            <a:off x="735061" y="402484"/>
            <a:ext cx="9223200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Dosis" pitchFamily="2" charset="77"/>
                <a:ea typeface="+mj-ea"/>
                <a:cs typeface="+mj-cs"/>
              </a:defRPr>
            </a:lvl1pPr>
          </a:lstStyle>
          <a:p>
            <a:r>
              <a:rPr lang="de-DE"/>
              <a:t>Titel Zeile 1 </a:t>
            </a:r>
            <a:br>
              <a:rPr lang="de-DE"/>
            </a:br>
            <a:r>
              <a:rPr lang="de-DE"/>
              <a:t>Titel Zeile 2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312722-2AAC-3948-BD8C-2B2FD39BAF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0420" y="2012400"/>
            <a:ext cx="2400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2676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236B91-DA48-4841-B0E9-1FD42F06E5F8}"/>
              </a:ext>
            </a:extLst>
          </p:cNvPr>
          <p:cNvSpPr txBox="1">
            <a:spLocks/>
          </p:cNvSpPr>
          <p:nvPr userDrawn="1"/>
        </p:nvSpPr>
        <p:spPr>
          <a:xfrm>
            <a:off x="3541663" y="2012414"/>
            <a:ext cx="6415088" cy="4796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Dosi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
</a:t>
            </a:r>
            <a:r>
              <a:rPr lang="de-DE" dirty="0" err="1"/>
              <a:t>ZweiteEbene</a:t>
            </a:r>
            <a:r>
              <a:rPr lang="de-DE" dirty="0"/>
              <a:t>
Dritte Eben
Vierte Ebene
Fünfte Ebene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97EF422-CC42-8749-85DC-7BFA791673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50503" y="471531"/>
            <a:ext cx="1106248" cy="327777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946F55F-845E-B140-8F78-7E8AE0E53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B51FBAE8-FD5D-C64F-9EDA-D0254DE23F6A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63B1F56-CF58-2549-87A6-E5ECE304E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5A3B69-4476-EE46-B77F-9A7F04FDE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185980E1-8A7B-F04C-9550-C126C9801CC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6809978-67D3-8E43-BCB6-9C414FBA46AD}"/>
              </a:ext>
            </a:extLst>
          </p:cNvPr>
          <p:cNvSpPr txBox="1">
            <a:spLocks/>
          </p:cNvSpPr>
          <p:nvPr userDrawn="1"/>
        </p:nvSpPr>
        <p:spPr>
          <a:xfrm>
            <a:off x="735061" y="402484"/>
            <a:ext cx="9223200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Dosis" pitchFamily="2" charset="77"/>
                <a:ea typeface="+mj-ea"/>
                <a:cs typeface="+mj-cs"/>
              </a:defRPr>
            </a:lvl1pPr>
          </a:lstStyle>
          <a:p>
            <a:r>
              <a:rPr lang="de-DE"/>
              <a:t>Titel Zeile 1 </a:t>
            </a:r>
            <a:br>
              <a:rPr lang="de-DE"/>
            </a:br>
            <a:r>
              <a:rPr lang="de-DE"/>
              <a:t>Titel Zeile 2</a:t>
            </a:r>
            <a:endParaRPr lang="en-US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2F73879-B3E9-224F-955F-3BEFA46F05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061" y="2012414"/>
            <a:ext cx="2400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3393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A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EE6EF71-AAA4-FA4F-A68D-5F4665C5C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B51FBAE8-FD5D-C64F-9EDA-D0254DE23F6A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BC32158-4EED-844E-A56C-C8F29A15A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E92E640-EDB6-5648-82B6-841E6C9E5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  <a:latin typeface="Dosis" pitchFamily="2" charset="77"/>
              </a:defRPr>
            </a:lvl1pPr>
          </a:lstStyle>
          <a:p>
            <a:fld id="{185980E1-8A7B-F04C-9550-C126C9801CC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28CB2C1-7DC4-204F-8041-F23BF541D703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50503" y="471600"/>
            <a:ext cx="1105200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31322"/>
      </p:ext>
    </p:extLst>
  </p:cSld>
  <p:clrMap bg1="dk1" tx1="lt1" bg2="dk2" tx2="lt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mailto:office@saf-voralberg.at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ldung-vbg.gv.at/ueber-uns/saf/kontakt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26498" y="4304963"/>
            <a:ext cx="740421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b="1" dirty="0">
                <a:latin typeface="Dosis Light" pitchFamily="2" charset="0"/>
              </a:rPr>
              <a:t>Herzlich </a:t>
            </a:r>
            <a:r>
              <a:rPr lang="de-AT" sz="3600" b="1" dirty="0" smtClean="0">
                <a:latin typeface="Dosis Light" pitchFamily="2" charset="0"/>
              </a:rPr>
              <a:t>Willkommen</a:t>
            </a:r>
            <a:endParaRPr lang="de-AT" sz="3600" b="1" dirty="0">
              <a:latin typeface="Dosis Light" pitchFamily="2" charset="0"/>
            </a:endParaRPr>
          </a:p>
          <a:p>
            <a:pPr algn="ctr"/>
            <a:endParaRPr lang="de-AT" sz="2400" dirty="0" smtClean="0">
              <a:latin typeface="Dosis Light" pitchFamily="2" charset="0"/>
            </a:endParaRPr>
          </a:p>
          <a:p>
            <a:pPr algn="ctr"/>
            <a:r>
              <a:rPr lang="de-AT" sz="3200" dirty="0" smtClean="0">
                <a:latin typeface="Dosis Light" pitchFamily="2" charset="0"/>
              </a:rPr>
              <a:t>Einführungsveranstaltung Schulassistenz</a:t>
            </a:r>
          </a:p>
        </p:txBody>
      </p:sp>
    </p:spTree>
    <p:extLst>
      <p:ext uri="{BB962C8B-B14F-4D97-AF65-F5344CB8AC3E}">
        <p14:creationId xmlns:p14="http://schemas.microsoft.com/office/powerpoint/2010/main" val="12928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19FE-22A8-1941-9780-E8D4AFB63A92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Einführungsveranstaltung SAF GmbH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80E1-8A7B-F04C-9550-C126C9801CC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/>
            </a:r>
            <a:br>
              <a:rPr lang="de-AT" dirty="0" smtClean="0"/>
            </a:br>
            <a:r>
              <a:rPr lang="de-AT" b="1" dirty="0" smtClean="0"/>
              <a:t>Fortbildungen</a:t>
            </a:r>
            <a:endParaRPr lang="de-AT" b="1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735062" y="1267326"/>
            <a:ext cx="9221689" cy="5449646"/>
          </a:xfrm>
        </p:spPr>
        <p:txBody>
          <a:bodyPr/>
          <a:lstStyle/>
          <a:p>
            <a:pPr marL="457178" lvl="1" indent="0">
              <a:lnSpc>
                <a:spcPts val="1600"/>
              </a:lnSpc>
              <a:spcAft>
                <a:spcPts val="0"/>
              </a:spcAft>
              <a:buNone/>
              <a:defRPr/>
            </a:pPr>
            <a:endParaRPr lang="de-DE" sz="2000" dirty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de-AT" b="1" u="sng" dirty="0" smtClean="0">
                <a:solidFill>
                  <a:schemeClr val="accent5">
                    <a:lumMod val="75000"/>
                  </a:schemeClr>
                </a:solidFill>
              </a:rPr>
              <a:t>Vorgehensweise PH Fortbildungen Fortbildungsprogramm </a:t>
            </a:r>
            <a:r>
              <a:rPr lang="de-AT" b="1" u="sng" dirty="0" err="1" smtClean="0">
                <a:solidFill>
                  <a:schemeClr val="accent5">
                    <a:lumMod val="75000"/>
                  </a:schemeClr>
                </a:solidFill>
              </a:rPr>
              <a:t>Schulassistent:innen</a:t>
            </a:r>
            <a:r>
              <a:rPr lang="de-AT" b="1" u="sng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  <a:endParaRPr lang="de-AT" b="1" u="sng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AT" dirty="0" smtClean="0"/>
              <a:t>Anmeldung zur Lehrveranstaltung auf PH Online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dirty="0" smtClean="0"/>
              <a:t>Für LV aus dem Fortbildungsprogramm für </a:t>
            </a:r>
            <a:r>
              <a:rPr lang="de-AT" dirty="0" err="1" smtClean="0"/>
              <a:t>Schulassistent:innen</a:t>
            </a:r>
            <a:r>
              <a:rPr lang="de-AT" dirty="0" smtClean="0"/>
              <a:t> ist vorab </a:t>
            </a:r>
            <a:r>
              <a:rPr lang="de-AT" u="sng" dirty="0" smtClean="0"/>
              <a:t>kein </a:t>
            </a:r>
            <a:r>
              <a:rPr lang="de-AT" u="sng" dirty="0" smtClean="0"/>
              <a:t>1A Ant</a:t>
            </a:r>
            <a:r>
              <a:rPr lang="de-AT" dirty="0" smtClean="0"/>
              <a:t>rag mehr notwendig;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dirty="0" smtClean="0"/>
              <a:t>Übermittlung Teilnahmebestätigung und Reisekostenabrechnung (1B Formular) </a:t>
            </a:r>
            <a:r>
              <a:rPr lang="de-AT" b="1" dirty="0" smtClean="0"/>
              <a:t>unbedingt</a:t>
            </a:r>
            <a:r>
              <a:rPr lang="de-AT" dirty="0" smtClean="0"/>
              <a:t> </a:t>
            </a:r>
            <a:r>
              <a:rPr lang="de-AT" i="1" u="sng" dirty="0"/>
              <a:t>im </a:t>
            </a:r>
            <a:r>
              <a:rPr lang="de-AT" i="1" u="sng" dirty="0" smtClean="0"/>
              <a:t>Dienstweg </a:t>
            </a:r>
            <a:r>
              <a:rPr lang="de-DE" dirty="0"/>
              <a:t>(danach Eintragung von SAF GmbH in </a:t>
            </a:r>
            <a:r>
              <a:rPr lang="de-DE" dirty="0" err="1"/>
              <a:t>Finkzeit</a:t>
            </a:r>
            <a:r>
              <a:rPr lang="de-DE" dirty="0"/>
              <a:t>)</a:t>
            </a:r>
          </a:p>
          <a:p>
            <a:pPr marL="0" indent="0">
              <a:buNone/>
            </a:pPr>
            <a:r>
              <a:rPr lang="de-AT" b="1" u="sng" dirty="0" smtClean="0">
                <a:solidFill>
                  <a:schemeClr val="accent5">
                    <a:lumMod val="75000"/>
                  </a:schemeClr>
                </a:solidFill>
              </a:rPr>
              <a:t>Externe Fortbildungen bzw. Fortbildung PH (nicht für </a:t>
            </a:r>
            <a:r>
              <a:rPr lang="de-AT" b="1" u="sng" dirty="0" err="1" smtClean="0">
                <a:solidFill>
                  <a:schemeClr val="accent5">
                    <a:lumMod val="75000"/>
                  </a:schemeClr>
                </a:solidFill>
              </a:rPr>
              <a:t>Schulassistent:innen</a:t>
            </a:r>
            <a:r>
              <a:rPr lang="de-AT" b="1" u="sng" dirty="0" smtClean="0">
                <a:solidFill>
                  <a:schemeClr val="accent5">
                    <a:lumMod val="75000"/>
                  </a:schemeClr>
                </a:solidFill>
              </a:rPr>
              <a:t>):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dirty="0" smtClean="0"/>
              <a:t>Antrag </a:t>
            </a:r>
            <a:r>
              <a:rPr lang="de-AT" dirty="0"/>
              <a:t>auf Teilnahme und Kostenrückerstattung mit dem 1 A Formular </a:t>
            </a:r>
            <a:r>
              <a:rPr lang="de-AT" b="1" dirty="0"/>
              <a:t>vor der Veranstaltung </a:t>
            </a:r>
            <a:r>
              <a:rPr lang="de-AT" i="1" u="sng" dirty="0"/>
              <a:t>im </a:t>
            </a:r>
            <a:r>
              <a:rPr lang="de-AT" i="1" u="sng" dirty="0" smtClean="0"/>
              <a:t>Dienstweg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de-AT" dirty="0" smtClean="0"/>
              <a:t>Antrag </a:t>
            </a:r>
            <a:r>
              <a:rPr lang="de-AT" dirty="0"/>
              <a:t>auf Kostenrückerstattung mit dem 1 B Formular </a:t>
            </a:r>
            <a:r>
              <a:rPr lang="de-AT" b="1" dirty="0"/>
              <a:t>unbedingt</a:t>
            </a:r>
            <a:r>
              <a:rPr lang="de-AT" dirty="0"/>
              <a:t> </a:t>
            </a:r>
            <a:r>
              <a:rPr lang="de-AT" i="1" u="sng" dirty="0"/>
              <a:t>im </a:t>
            </a:r>
            <a:r>
              <a:rPr lang="de-AT" i="1" u="sng" dirty="0" smtClean="0"/>
              <a:t>Dienstweg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dirty="0" smtClean="0"/>
              <a:t>Übermittlung Teilnahmebestätigung (danach Eintragung von SAF GmbH in </a:t>
            </a:r>
            <a:r>
              <a:rPr lang="de-AT" dirty="0" err="1" smtClean="0"/>
              <a:t>Finkzeit</a:t>
            </a:r>
            <a:r>
              <a:rPr lang="de-AT" dirty="0" smtClean="0"/>
              <a:t>) </a:t>
            </a:r>
            <a:r>
              <a:rPr lang="de-DE" b="1" dirty="0"/>
              <a:t>unbedingt </a:t>
            </a:r>
            <a:r>
              <a:rPr lang="de-DE" i="1" u="sng" dirty="0"/>
              <a:t>im Dienstweg </a:t>
            </a:r>
            <a:r>
              <a:rPr lang="de-DE" dirty="0"/>
              <a:t>(danach Eintragung von SAF GmbH in </a:t>
            </a:r>
            <a:r>
              <a:rPr lang="de-DE" dirty="0" err="1"/>
              <a:t>Finkzeit</a:t>
            </a:r>
            <a:r>
              <a:rPr lang="de-DE" dirty="0"/>
              <a:t>)</a:t>
            </a:r>
            <a:endParaRPr lang="de-AT" dirty="0"/>
          </a:p>
          <a:p>
            <a:pPr marL="0" lvl="0" indent="0">
              <a:buNone/>
            </a:pPr>
            <a:endParaRPr lang="de-AT" dirty="0"/>
          </a:p>
          <a:p>
            <a:pPr marL="90487" lvl="1" indent="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None/>
              <a:defRPr/>
            </a:pPr>
            <a:endParaRPr lang="de-DE" sz="2400" dirty="0" smtClean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433387" lvl="1" indent="-34290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ü"/>
              <a:defRPr/>
            </a:pPr>
            <a:endParaRPr lang="de-DE" sz="2400" dirty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58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19FE-22A8-1941-9780-E8D4AFB63A92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Einführungsveranstaltung SAF GmbH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80E1-8A7B-F04C-9550-C126C9801CCE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latin typeface="Dosis Light" pitchFamily="2" charset="0"/>
              </a:rPr>
              <a:t/>
            </a:r>
            <a:br>
              <a:rPr lang="de-AT" dirty="0" smtClean="0">
                <a:latin typeface="Dosis Light" pitchFamily="2" charset="0"/>
              </a:rPr>
            </a:br>
            <a:r>
              <a:rPr lang="de-AT" dirty="0" smtClean="0">
                <a:latin typeface="Dosis Light" pitchFamily="2" charset="0"/>
              </a:rPr>
              <a:t>Wünsche /Anregungen</a:t>
            </a:r>
            <a:endParaRPr lang="de-AT" dirty="0">
              <a:latin typeface="Dosis Light" pitchFamily="2" charset="0"/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414094" y="1777489"/>
            <a:ext cx="3339633" cy="668633"/>
          </a:xfrm>
        </p:spPr>
        <p:txBody>
          <a:bodyPr/>
          <a:lstStyle/>
          <a:p>
            <a:pPr marL="90487" lvl="1" indent="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None/>
              <a:defRPr/>
            </a:pPr>
            <a:r>
              <a:rPr lang="de-DE" sz="24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  <a:hlinkClick r:id="rId2"/>
              </a:rPr>
              <a:t>office@saf-voralberg.at</a:t>
            </a:r>
            <a:r>
              <a:rPr lang="de-DE" sz="24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 </a:t>
            </a:r>
          </a:p>
          <a:p>
            <a:pPr marL="937359" lvl="2" indent="-34290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ü"/>
              <a:defRPr/>
            </a:pPr>
            <a:r>
              <a:rPr lang="de-DE" sz="19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Erste-Hilfe-Kurs</a:t>
            </a:r>
          </a:p>
          <a:p>
            <a:pPr marL="937359" lvl="2" indent="-34290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ü"/>
              <a:defRPr/>
            </a:pPr>
            <a:r>
              <a:rPr lang="de-DE" sz="19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Hygiene Schulung</a:t>
            </a:r>
          </a:p>
          <a:p>
            <a:pPr marL="937359" lvl="2" indent="-34290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ü"/>
              <a:defRPr/>
            </a:pPr>
            <a:r>
              <a:rPr lang="de-DE" sz="19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Fortbildungen?</a:t>
            </a:r>
            <a:endParaRPr lang="de-DE" sz="1959" dirty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Neue Ideen für ein neues Jahr – Tipps für Ihr Innovationsmanagement -  PALLAS CAPI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12" y="2527580"/>
            <a:ext cx="6848126" cy="35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ußzeilenplatzhalter 3"/>
          <p:cNvSpPr txBox="1">
            <a:spLocks/>
          </p:cNvSpPr>
          <p:nvPr/>
        </p:nvSpPr>
        <p:spPr>
          <a:xfrm>
            <a:off x="7244862" y="6203837"/>
            <a:ext cx="964641" cy="217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Dosi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 smtClean="0"/>
              <a:t>© Pallas Capital 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424778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735062" y="1818750"/>
            <a:ext cx="9221689" cy="5062817"/>
          </a:xfrm>
          <a:prstGeom prst="roundRect">
            <a:avLst>
              <a:gd name="adj" fmla="val 1479"/>
            </a:avLst>
          </a:prstGeom>
          <a:solidFill>
            <a:srgbClr val="DAA9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19FE-22A8-1941-9780-E8D4AFB63A92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Einführungsveranstaltung SAF GmbH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80E1-8A7B-F04C-9550-C126C9801CCE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latin typeface="Dosis Light" pitchFamily="2" charset="0"/>
              </a:rPr>
              <a:t/>
            </a:r>
            <a:br>
              <a:rPr lang="de-AT" dirty="0" smtClean="0">
                <a:latin typeface="Dosis Light" pitchFamily="2" charset="0"/>
              </a:rPr>
            </a:br>
            <a:r>
              <a:rPr lang="de-AT" b="1" dirty="0" smtClean="0">
                <a:latin typeface="Dosis Light" pitchFamily="2" charset="0"/>
              </a:rPr>
              <a:t>Rahmenbedingungen Schulassistenz</a:t>
            </a:r>
            <a:endParaRPr lang="de-AT" b="1" dirty="0">
              <a:latin typeface="Dosis Light" pitchFamily="2" charset="0"/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735061" y="1968693"/>
            <a:ext cx="9221689" cy="4551798"/>
          </a:xfrm>
        </p:spPr>
        <p:txBody>
          <a:bodyPr/>
          <a:lstStyle/>
          <a:p>
            <a:pPr marL="433387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Kollektivvertrag für Sozial- und Gesundheitswesen Vorarlberg</a:t>
            </a:r>
          </a:p>
          <a:p>
            <a:pPr marL="90487" lvl="1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None/>
              <a:tabLst>
                <a:tab pos="442913" algn="l"/>
              </a:tabLst>
              <a:defRPr/>
            </a:pPr>
            <a:r>
              <a:rPr lang="de-DE" sz="20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	</a:t>
            </a:r>
            <a:r>
              <a:rPr lang="de-DE" sz="16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entsprechend Aufgabe, Verantwortung und Ausbildung </a:t>
            </a:r>
            <a:r>
              <a:rPr lang="de-DE" sz="16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de-DE" sz="16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 Gehaltsgruppe 3 oder 4</a:t>
            </a:r>
          </a:p>
          <a:p>
            <a:pPr marL="433387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(Jahres)</a:t>
            </a:r>
            <a:r>
              <a:rPr lang="de-DE" sz="20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A</a:t>
            </a: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rbeitszeitmodell</a:t>
            </a:r>
          </a:p>
          <a:p>
            <a:pPr marL="865922" lvl="2" indent="-2714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sz="15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1 </a:t>
            </a:r>
            <a:r>
              <a:rPr lang="de-DE" sz="1559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Schulstunde 50 min = 60 min Arbeitszeit</a:t>
            </a:r>
          </a:p>
          <a:p>
            <a:pPr marL="865922" lvl="2" indent="-2714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sz="1559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20% </a:t>
            </a:r>
            <a:r>
              <a:rPr lang="de-DE" sz="15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für ergänzende Aufgaben pro </a:t>
            </a:r>
            <a:r>
              <a:rPr lang="de-DE" sz="1559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Betreuungsstunde = 12 min pro </a:t>
            </a:r>
            <a:r>
              <a:rPr lang="de-DE" sz="15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Betreuungsstunde</a:t>
            </a:r>
            <a:endParaRPr lang="de-DE" sz="1559" dirty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865922" lvl="2" indent="-271463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Font typeface="Symbol" panose="05050102010706020507" pitchFamily="18" charset="2"/>
              <a:buChar char="-"/>
              <a:defRPr/>
            </a:pPr>
            <a:r>
              <a:rPr lang="de-DE" sz="1559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70 h </a:t>
            </a:r>
            <a:r>
              <a:rPr lang="de-DE" sz="15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Schulbetriebspauschale </a:t>
            </a:r>
            <a:r>
              <a:rPr lang="de-DE" sz="1559" dirty="0" err="1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bzw</a:t>
            </a:r>
            <a:r>
              <a:rPr lang="de-DE" sz="15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 </a:t>
            </a:r>
            <a:r>
              <a:rPr lang="de-DE" sz="1559" dirty="0" err="1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ca</a:t>
            </a:r>
            <a:r>
              <a:rPr lang="de-DE" sz="15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 2 Stunden pro Schulwoche</a:t>
            </a:r>
          </a:p>
          <a:p>
            <a:pPr marL="594459" lvl="2" indent="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None/>
              <a:defRPr/>
            </a:pPr>
            <a:endParaRPr lang="de-DE" sz="1559" dirty="0" smtClean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90487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endParaRPr lang="de-DE" sz="2000" dirty="0" smtClean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90487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  <a:defRPr/>
            </a:pPr>
            <a:endParaRPr lang="de-DE" sz="1000" dirty="0" smtClean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433387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Schulfreie Tage = </a:t>
            </a:r>
            <a:r>
              <a:rPr lang="de-DE" sz="2000" dirty="0" err="1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idR</a:t>
            </a: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 dienstfrei</a:t>
            </a:r>
            <a:endParaRPr lang="de-DE" sz="2000" dirty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487830"/>
              </p:ext>
            </p:extLst>
          </p:nvPr>
        </p:nvGraphicFramePr>
        <p:xfrm>
          <a:off x="1671103" y="4703854"/>
          <a:ext cx="4230076" cy="149352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449169">
                  <a:extLst>
                    <a:ext uri="{9D8B030D-6E8A-4147-A177-3AD203B41FA5}">
                      <a16:colId xmlns:a16="http://schemas.microsoft.com/office/drawing/2014/main" val="188862023"/>
                    </a:ext>
                  </a:extLst>
                </a:gridCol>
                <a:gridCol w="1338481">
                  <a:extLst>
                    <a:ext uri="{9D8B030D-6E8A-4147-A177-3AD203B41FA5}">
                      <a16:colId xmlns:a16="http://schemas.microsoft.com/office/drawing/2014/main" val="1856873181"/>
                    </a:ext>
                  </a:extLst>
                </a:gridCol>
                <a:gridCol w="1442426">
                  <a:extLst>
                    <a:ext uri="{9D8B030D-6E8A-4147-A177-3AD203B41FA5}">
                      <a16:colId xmlns:a16="http://schemas.microsoft.com/office/drawing/2014/main" val="14216625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Dosis Light" pitchFamily="2" charset="0"/>
                        </a:rPr>
                        <a:t>Betreuungsstunden</a:t>
                      </a:r>
                      <a:endParaRPr lang="de-AT" sz="1400" dirty="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1400" dirty="0" smtClean="0">
                          <a:effectLst/>
                          <a:latin typeface="Dosis Light" pitchFamily="2" charset="0"/>
                        </a:rPr>
                        <a:t>EA und SP</a:t>
                      </a:r>
                      <a:endParaRPr lang="de-AT" sz="1400" dirty="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Dosis Light" pitchFamily="2" charset="0"/>
                        </a:rPr>
                        <a:t>Wochenarbeitszeit</a:t>
                      </a:r>
                      <a:endParaRPr lang="de-AT" sz="1400" dirty="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7507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Dosis Light" pitchFamily="2" charset="0"/>
                        </a:rPr>
                        <a:t>05:00</a:t>
                      </a:r>
                      <a:endParaRPr lang="de-AT" sz="1400" dirty="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Dosis Light" pitchFamily="2" charset="0"/>
                        </a:rPr>
                        <a:t>02:54</a:t>
                      </a:r>
                      <a:endParaRPr lang="de-AT" sz="1400" dirty="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Dosis Light" pitchFamily="2" charset="0"/>
                        </a:rPr>
                        <a:t>07:54</a:t>
                      </a:r>
                      <a:endParaRPr lang="de-AT" sz="140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263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Dosis Light" pitchFamily="2" charset="0"/>
                        </a:rPr>
                        <a:t>10:00</a:t>
                      </a:r>
                      <a:endParaRPr lang="de-AT" sz="140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Dosis Light" pitchFamily="2" charset="0"/>
                        </a:rPr>
                        <a:t>03:54</a:t>
                      </a:r>
                      <a:endParaRPr lang="de-AT" sz="1400" dirty="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Dosis Light" pitchFamily="2" charset="0"/>
                        </a:rPr>
                        <a:t>13:54</a:t>
                      </a:r>
                      <a:endParaRPr lang="de-AT" sz="140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7495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Dosis Light" pitchFamily="2" charset="0"/>
                        </a:rPr>
                        <a:t>12:00</a:t>
                      </a:r>
                      <a:endParaRPr lang="de-AT" sz="140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Dosis Light" pitchFamily="2" charset="0"/>
                        </a:rPr>
                        <a:t>04:18</a:t>
                      </a:r>
                      <a:endParaRPr lang="de-AT" sz="1400" dirty="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Dosis Light" pitchFamily="2" charset="0"/>
                        </a:rPr>
                        <a:t>16:18</a:t>
                      </a:r>
                      <a:endParaRPr lang="de-AT" sz="1400" dirty="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9425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Dosis Light" pitchFamily="2" charset="0"/>
                        </a:rPr>
                        <a:t>18:00</a:t>
                      </a:r>
                      <a:endParaRPr lang="de-AT" sz="140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Dosis Light" pitchFamily="2" charset="0"/>
                        </a:rPr>
                        <a:t>05:30</a:t>
                      </a:r>
                      <a:endParaRPr lang="de-AT" sz="1400" dirty="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Dosis Light" pitchFamily="2" charset="0"/>
                        </a:rPr>
                        <a:t>23:30</a:t>
                      </a:r>
                      <a:endParaRPr lang="de-AT" sz="1400" dirty="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832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Dosis Light" pitchFamily="2" charset="0"/>
                        </a:rPr>
                        <a:t>24:00</a:t>
                      </a:r>
                      <a:endParaRPr lang="de-AT" sz="140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Dosis Light" pitchFamily="2" charset="0"/>
                        </a:rPr>
                        <a:t>06:42</a:t>
                      </a:r>
                      <a:endParaRPr lang="de-AT" sz="1400" dirty="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Dosis Light" pitchFamily="2" charset="0"/>
                        </a:rPr>
                        <a:t>30:42</a:t>
                      </a:r>
                      <a:endParaRPr lang="de-AT" sz="1400" dirty="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46289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  <a:latin typeface="Dosis Light" pitchFamily="2" charset="0"/>
                        </a:rPr>
                        <a:t>30:00</a:t>
                      </a:r>
                      <a:endParaRPr lang="de-AT" sz="140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Dosis Light" pitchFamily="2" charset="0"/>
                        </a:rPr>
                        <a:t>07:54</a:t>
                      </a:r>
                      <a:endParaRPr lang="de-AT" sz="1400" dirty="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Dosis Light" pitchFamily="2" charset="0"/>
                        </a:rPr>
                        <a:t>37:54</a:t>
                      </a:r>
                      <a:endParaRPr lang="de-AT" sz="1400" dirty="0">
                        <a:effectLst/>
                        <a:latin typeface="Dosis Ligh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5889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926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012924" y="3244629"/>
            <a:ext cx="9221689" cy="4796544"/>
          </a:xfrm>
        </p:spPr>
        <p:txBody>
          <a:bodyPr/>
          <a:lstStyle/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19FE-22A8-1941-9780-E8D4AFB63A92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80E1-8A7B-F04C-9550-C126C9801CCE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Betreuungsplan	</a:t>
            </a:r>
            <a:endParaRPr lang="de-AT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77862" y="906817"/>
            <a:ext cx="630493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Dosis Ligh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Betreuungspl</a:t>
            </a:r>
            <a:r>
              <a:rPr kumimoji="0" lang="de-AT" alt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kumimoji="0" lang="de-AT" alt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Dosis Ligh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werden gemeinsam mit der Schulleitung besprochen</a:t>
            </a:r>
            <a:r>
              <a:rPr kumimoji="0" lang="de-AT" altLang="de-DE" sz="1600" b="0" i="0" u="none" strike="noStrike" cap="none" normalizeH="0" baseline="0" dirty="0" smtClean="0">
                <a:ln>
                  <a:noFill/>
                </a:ln>
                <a:effectLst/>
                <a:latin typeface="Dosis Ligh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signiert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Dosis Ligh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 von der Schulleitung im Dienstwege </a:t>
            </a:r>
            <a:r>
              <a:rPr kumimoji="0" lang="de-AT" alt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kumimoji="0" lang="de-AT" altLang="de-DE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Dosis Ligh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bermittelt. </a:t>
            </a:r>
            <a:endParaRPr kumimoji="0" lang="de-AT" alt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Dosis Ligh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Muster Betreuungsplan: </a:t>
            </a:r>
            <a:endParaRPr kumimoji="0" lang="de-AT" alt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Grafi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36" y="1850162"/>
            <a:ext cx="7982914" cy="52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77862" y="1689415"/>
            <a:ext cx="106918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1528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/>
          <p:cNvSpPr/>
          <p:nvPr/>
        </p:nvSpPr>
        <p:spPr>
          <a:xfrm>
            <a:off x="735062" y="1818750"/>
            <a:ext cx="9221689" cy="4107917"/>
          </a:xfrm>
          <a:prstGeom prst="roundRect">
            <a:avLst>
              <a:gd name="adj" fmla="val 1479"/>
            </a:avLst>
          </a:prstGeom>
          <a:solidFill>
            <a:srgbClr val="41A7AC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19FE-22A8-1941-9780-E8D4AFB63A92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Einführungsveranstaltung SAF GmbH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80E1-8A7B-F04C-9550-C126C9801CCE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/>
            </a:r>
            <a:br>
              <a:rPr lang="de-AT" dirty="0" smtClean="0"/>
            </a:br>
            <a:r>
              <a:rPr lang="de-AT" b="1" dirty="0" smtClean="0">
                <a:latin typeface="Dosis Light" pitchFamily="2" charset="0"/>
              </a:rPr>
              <a:t>Rahmenbedingungen Freizeitbetreuung</a:t>
            </a:r>
            <a:endParaRPr lang="de-AT" b="1" dirty="0">
              <a:latin typeface="Dosis Light" pitchFamily="2" charset="0"/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736572" y="1818750"/>
            <a:ext cx="9221689" cy="4511710"/>
          </a:xfrm>
        </p:spPr>
        <p:txBody>
          <a:bodyPr/>
          <a:lstStyle/>
          <a:p>
            <a:pPr marL="433387" lvl="1" indent="-342900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Font typeface="Wingdings" panose="05000000000000000000" pitchFamily="2" charset="2"/>
              <a:buChar char="ü"/>
              <a:defRPr/>
            </a:pP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Kollektivvertrag für Sozial- und Gesundheitswesen Vorarlberg</a:t>
            </a:r>
            <a:b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</a:br>
            <a:r>
              <a:rPr lang="de-DE" sz="16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entsprechend Aufgabe, Verantwortung und Ausbildung Einstufung durch </a:t>
            </a:r>
            <a:r>
              <a:rPr lang="de-DE" sz="1600" dirty="0" err="1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Schulerhalter</a:t>
            </a:r>
            <a:endParaRPr lang="de-DE" sz="1600" dirty="0" smtClean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433387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(Jahres)</a:t>
            </a:r>
            <a:r>
              <a:rPr lang="de-DE" sz="20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A</a:t>
            </a: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rbeitszeitmodell</a:t>
            </a:r>
          </a:p>
          <a:p>
            <a:pPr marL="865922" lvl="2" indent="-271463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sz="15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Minutengenaue Abrechnung (50 min = 0,83 Stunden)</a:t>
            </a:r>
          </a:p>
          <a:p>
            <a:pPr marL="865922" lvl="2" indent="-271463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Font typeface="Symbol" panose="05050102010706020507" pitchFamily="18" charset="2"/>
              <a:buChar char="-"/>
              <a:defRPr/>
            </a:pPr>
            <a:r>
              <a:rPr lang="de-DE" sz="15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Vorbereitungszeit nach Vorgaben des </a:t>
            </a:r>
            <a:r>
              <a:rPr lang="de-DE" sz="1559" dirty="0" err="1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Schulerhalters</a:t>
            </a:r>
            <a:r>
              <a:rPr lang="de-DE" sz="15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, </a:t>
            </a:r>
            <a:r>
              <a:rPr lang="de-DE" sz="1559" dirty="0" err="1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max</a:t>
            </a:r>
            <a:r>
              <a:rPr lang="de-DE" sz="15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 20% der Öffnungszeiten</a:t>
            </a:r>
          </a:p>
          <a:p>
            <a:pPr marL="433387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Schulfreie Tage = </a:t>
            </a:r>
            <a:r>
              <a:rPr lang="de-DE" sz="2000" dirty="0" err="1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idR</a:t>
            </a: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 dienstfrei</a:t>
            </a:r>
          </a:p>
          <a:p>
            <a:pPr marL="937359" lvl="2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sz="15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Ferienbetreuung führt zu Erhöhung des Beschäftigungsausmaßes</a:t>
            </a:r>
            <a:endParaRPr lang="de-DE" sz="1559" dirty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5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/>
        </p:nvSpPr>
        <p:spPr>
          <a:xfrm>
            <a:off x="735062" y="1688124"/>
            <a:ext cx="9221689" cy="4898222"/>
          </a:xfrm>
          <a:prstGeom prst="roundRect">
            <a:avLst>
              <a:gd name="adj" fmla="val 1479"/>
            </a:avLst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19FE-22A8-1941-9780-E8D4AFB63A92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Einführungsveranstaltung SAF GmbH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80E1-8A7B-F04C-9550-C126C9801CCE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/>
            </a:r>
            <a:br>
              <a:rPr lang="de-AT" dirty="0" smtClean="0"/>
            </a:br>
            <a:r>
              <a:rPr lang="de-AT" b="1" dirty="0" smtClean="0"/>
              <a:t>Eckpunkte Bezugszahlung</a:t>
            </a:r>
            <a:endParaRPr lang="de-AT" b="1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735062" y="1482484"/>
            <a:ext cx="9221689" cy="5234488"/>
          </a:xfrm>
        </p:spPr>
        <p:txBody>
          <a:bodyPr/>
          <a:lstStyle/>
          <a:p>
            <a:pPr marL="457178" lvl="1" indent="0">
              <a:lnSpc>
                <a:spcPts val="1600"/>
              </a:lnSpc>
              <a:spcAft>
                <a:spcPts val="0"/>
              </a:spcAft>
              <a:buNone/>
              <a:defRPr/>
            </a:pPr>
            <a:endParaRPr lang="de-DE" sz="2000" dirty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433387" lvl="1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de-DE" sz="24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Gehalt 12-mal jährlich zum Monatsletzten</a:t>
            </a:r>
          </a:p>
          <a:p>
            <a:pPr marL="433387" lvl="1" indent="-34290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de-DE" sz="24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Sonderzahlungen vierteljährlich</a:t>
            </a:r>
          </a:p>
          <a:p>
            <a:pPr marL="937359" lvl="2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September  </a:t>
            </a:r>
            <a:r>
              <a:rPr lang="de-DE" sz="14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(für 1 Monat)</a:t>
            </a:r>
            <a:r>
              <a:rPr lang="de-DE" sz="14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		- </a:t>
            </a:r>
            <a:r>
              <a:rPr lang="de-DE" sz="14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Juni </a:t>
            </a:r>
            <a:r>
              <a:rPr lang="de-DE" sz="14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(für 3 Monate)</a:t>
            </a:r>
          </a:p>
          <a:p>
            <a:pPr marL="937359" lvl="2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November  </a:t>
            </a:r>
            <a:r>
              <a:rPr lang="de-DE" sz="14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(für 3 Monate)</a:t>
            </a:r>
            <a:r>
              <a:rPr lang="de-DE" sz="14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		- </a:t>
            </a:r>
            <a:r>
              <a:rPr lang="de-DE" sz="14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August (für 2 Monate)</a:t>
            </a:r>
            <a:r>
              <a:rPr lang="de-DE" sz="14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	</a:t>
            </a:r>
          </a:p>
          <a:p>
            <a:pPr marL="937359" lvl="2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r>
              <a:rPr lang="de-DE" sz="14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März (für 3 Monate)</a:t>
            </a:r>
          </a:p>
          <a:p>
            <a:pPr marL="433387" lvl="1" indent="-34290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de-DE" sz="24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Mehrstunden werden </a:t>
            </a:r>
            <a:r>
              <a:rPr lang="de-DE" sz="24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nicht monatlich ausbezahlt</a:t>
            </a:r>
            <a:endParaRPr lang="de-DE" sz="2400" dirty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937359" lvl="2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sz="16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Sept – Dez 	</a:t>
            </a:r>
            <a:r>
              <a:rPr lang="de-DE" sz="16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Auszahlung im Jänner </a:t>
            </a:r>
            <a:r>
              <a:rPr lang="de-DE" sz="16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2026 (Schulassistenz &amp; Freizeit)</a:t>
            </a:r>
            <a:endParaRPr lang="de-DE" sz="1600" dirty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937359" lvl="2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sz="16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Jan-März	</a:t>
            </a:r>
            <a:r>
              <a:rPr lang="de-DE" sz="16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Auszahlung im April </a:t>
            </a:r>
            <a:r>
              <a:rPr lang="de-DE" sz="16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2026 (Schulassistenz)</a:t>
            </a:r>
            <a:endParaRPr lang="de-DE" sz="1600" dirty="0" smtClean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937359" lvl="2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/>
            </a:pPr>
            <a:r>
              <a:rPr lang="de-DE" sz="16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April-Juli</a:t>
            </a:r>
            <a:r>
              <a:rPr lang="de-DE" sz="16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	</a:t>
            </a:r>
            <a:r>
              <a:rPr lang="de-DE" sz="16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Auszahlung im Juli </a:t>
            </a:r>
            <a:r>
              <a:rPr lang="de-DE" sz="16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2026 (Schulassistenz &amp; Freizeit)</a:t>
            </a:r>
            <a:endParaRPr lang="de-DE" sz="1600" dirty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433387" lvl="1" indent="-342900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ü"/>
              <a:defRPr/>
            </a:pPr>
            <a:r>
              <a:rPr lang="de-DE" sz="24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Elektronischer </a:t>
            </a:r>
            <a:r>
              <a:rPr lang="de-DE" sz="24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Gehaltszettel</a:t>
            </a:r>
            <a:r>
              <a:rPr lang="de-DE" sz="24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 </a:t>
            </a:r>
            <a:r>
              <a:rPr lang="de-DE" sz="2400" b="1" u="sng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NUR</a:t>
            </a:r>
            <a:r>
              <a:rPr lang="de-DE" sz="24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 mit ID-Austria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49" y="3373742"/>
            <a:ext cx="2490029" cy="2490029"/>
          </a:xfrm>
          <a:prstGeom prst="rect">
            <a:avLst/>
          </a:prstGeom>
        </p:spPr>
      </p:pic>
      <p:sp>
        <p:nvSpPr>
          <p:cNvPr id="15" name="Fußzeilenplatzhalter 3"/>
          <p:cNvSpPr txBox="1">
            <a:spLocks/>
          </p:cNvSpPr>
          <p:nvPr/>
        </p:nvSpPr>
        <p:spPr>
          <a:xfrm>
            <a:off x="8591340" y="5899471"/>
            <a:ext cx="964641" cy="217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Dosi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 smtClean="0"/>
              <a:t>© </a:t>
            </a:r>
            <a:r>
              <a:rPr lang="de-DE" sz="800" dirty="0" err="1" smtClean="0"/>
              <a:t>flaticon</a:t>
            </a:r>
            <a:endParaRPr lang="de-DE" sz="800" dirty="0"/>
          </a:p>
        </p:txBody>
      </p:sp>
      <p:sp>
        <p:nvSpPr>
          <p:cNvPr id="14" name="Ellipse 13"/>
          <p:cNvSpPr/>
          <p:nvPr/>
        </p:nvSpPr>
        <p:spPr>
          <a:xfrm>
            <a:off x="8620368" y="4832979"/>
            <a:ext cx="783771" cy="7837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000" b="1" dirty="0" smtClean="0">
                <a:solidFill>
                  <a:schemeClr val="tx1"/>
                </a:solidFill>
                <a:latin typeface="Algerian" panose="04020705040A02060702" pitchFamily="82" charset="0"/>
                <a:cs typeface="72 Black" panose="020B0A04030603020204" pitchFamily="34" charset="0"/>
              </a:rPr>
              <a:t>€</a:t>
            </a:r>
            <a:endParaRPr lang="de-AT" sz="4000" b="1" dirty="0">
              <a:solidFill>
                <a:schemeClr val="tx1"/>
              </a:solidFill>
              <a:latin typeface="Algerian" panose="04020705040A02060702" pitchFamily="82" charset="0"/>
              <a:cs typeface="72 Black" panose="020B0A0403060302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8075847" y="4012646"/>
            <a:ext cx="783771" cy="50157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4000" b="1" dirty="0" smtClean="0">
                <a:solidFill>
                  <a:schemeClr val="tx1"/>
                </a:solidFill>
                <a:latin typeface="Algerian" panose="04020705040A02060702" pitchFamily="82" charset="0"/>
                <a:cs typeface="72 Black" panose="020B0A04030603020204" pitchFamily="34" charset="0"/>
              </a:rPr>
              <a:t>€</a:t>
            </a:r>
            <a:endParaRPr lang="de-AT" sz="4000" b="1" dirty="0">
              <a:solidFill>
                <a:schemeClr val="tx1"/>
              </a:solidFill>
              <a:latin typeface="Algerian" panose="04020705040A02060702" pitchFamily="82" charset="0"/>
              <a:cs typeface="72 Black" panose="020B0A040306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/>
        </p:nvSpPr>
        <p:spPr>
          <a:xfrm>
            <a:off x="735062" y="1615554"/>
            <a:ext cx="9221689" cy="5278732"/>
          </a:xfrm>
          <a:prstGeom prst="roundRect">
            <a:avLst>
              <a:gd name="adj" fmla="val 1479"/>
            </a:avLst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19FE-22A8-1941-9780-E8D4AFB63A92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Einführungsveranstaltung SAF GmbH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80E1-8A7B-F04C-9550-C126C9801CCE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/>
            </a:r>
            <a:br>
              <a:rPr lang="de-AT" dirty="0" smtClean="0"/>
            </a:br>
            <a:r>
              <a:rPr lang="de-AT" b="1" dirty="0" smtClean="0"/>
              <a:t>Eckpunkte Dienstvertrag</a:t>
            </a:r>
            <a:endParaRPr lang="de-AT" b="1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736572" y="1513956"/>
            <a:ext cx="9221689" cy="5380330"/>
          </a:xfrm>
        </p:spPr>
        <p:txBody>
          <a:bodyPr/>
          <a:lstStyle/>
          <a:p>
            <a:pPr marL="457178" lvl="1" indent="0">
              <a:lnSpc>
                <a:spcPts val="1600"/>
              </a:lnSpc>
              <a:spcAft>
                <a:spcPts val="0"/>
              </a:spcAft>
              <a:buNone/>
              <a:defRPr/>
            </a:pPr>
            <a:endParaRPr lang="de-DE" sz="2000" dirty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358775" lvl="1" indent="-2698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sz="24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Befristung und Probemonat</a:t>
            </a:r>
          </a:p>
          <a:p>
            <a:pPr marL="935772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®"/>
              <a:defRPr/>
            </a:pPr>
            <a:r>
              <a:rPr lang="de-DE" sz="19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1 Jahr Befristung, dann </a:t>
            </a:r>
            <a:r>
              <a:rPr lang="de-DE" sz="1959" dirty="0" err="1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idR</a:t>
            </a:r>
            <a:r>
              <a:rPr lang="de-DE" sz="19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 automatische Verlängerung in unbefristet</a:t>
            </a:r>
            <a:endParaRPr lang="de-DE" sz="1959" dirty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935772" lvl="2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®"/>
              <a:defRPr/>
            </a:pPr>
            <a:r>
              <a:rPr lang="de-DE" sz="19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1. Monat = Probemonat; Auflösung für beide Seite ohne Grund und Frist möglich</a:t>
            </a:r>
            <a:endParaRPr lang="de-DE" sz="2400" dirty="0" smtClean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358775" lvl="1" indent="-269875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sz="24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Durchrechnung und dienstfreie Tage</a:t>
            </a:r>
          </a:p>
          <a:p>
            <a:pPr marL="935772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®"/>
              <a:defRPr/>
            </a:pPr>
            <a:r>
              <a:rPr lang="de-DE" sz="19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52- Wochen Durchrechnung, Stundenschnitt am 01.09</a:t>
            </a:r>
          </a:p>
          <a:p>
            <a:pPr marL="935772" lvl="2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®"/>
              <a:defRPr/>
            </a:pPr>
            <a:r>
              <a:rPr lang="de-DE" sz="19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Abbau Zeitguthaben Reihenfolge: </a:t>
            </a:r>
            <a:r>
              <a:rPr lang="de-DE" sz="1959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Zeitguthaben, </a:t>
            </a:r>
            <a:r>
              <a:rPr lang="de-DE" sz="1959" dirty="0" err="1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Sabbaticalzeitgutschrift</a:t>
            </a:r>
            <a:r>
              <a:rPr lang="de-DE" sz="1959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, Urlaub </a:t>
            </a:r>
          </a:p>
          <a:p>
            <a:pPr marL="358775" lvl="1" indent="-269875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de-DE" sz="24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Auflösung des Dienstverhältnis </a:t>
            </a:r>
          </a:p>
          <a:p>
            <a:pPr marL="935772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®"/>
              <a:defRPr/>
            </a:pPr>
            <a:r>
              <a:rPr lang="de-DE" sz="19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1 Monat Probemonat</a:t>
            </a:r>
          </a:p>
          <a:p>
            <a:pPr marL="935772" lvl="2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®"/>
              <a:defRPr/>
            </a:pPr>
            <a:r>
              <a:rPr lang="de-DE" sz="19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1 Jahr befristet; Auflösung während Befristung für beide Seiten möglich</a:t>
            </a:r>
          </a:p>
          <a:p>
            <a:pPr marL="935772" lvl="2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®"/>
              <a:defRPr/>
            </a:pPr>
            <a:r>
              <a:rPr lang="de-DE" sz="19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6 Wochen Kündigungsfrist zum Monatsletzten (1 Jahr); Erhöht sich je nach Dienstjahre</a:t>
            </a:r>
            <a:br>
              <a:rPr lang="de-DE" sz="1959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</a:br>
            <a:endParaRPr lang="de-DE" sz="1959" dirty="0" smtClean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935772" lvl="2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®"/>
              <a:defRPr/>
            </a:pPr>
            <a:endParaRPr lang="de-DE" sz="1959" dirty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358775" lvl="1" indent="-269875">
              <a:lnSpc>
                <a:spcPct val="100000"/>
              </a:lnSpc>
              <a:spcBef>
                <a:spcPts val="3000"/>
              </a:spcBef>
              <a:spcAft>
                <a:spcPts val="1800"/>
              </a:spcAft>
              <a:buFont typeface="+mj-lt"/>
              <a:buAutoNum type="arabicPeriod"/>
              <a:defRPr/>
            </a:pPr>
            <a:endParaRPr lang="de-DE" sz="2400" dirty="0" smtClean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32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26498" y="4726994"/>
            <a:ext cx="7404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b="1" dirty="0" smtClean="0">
                <a:latin typeface="Dosis Light" pitchFamily="2" charset="0"/>
              </a:rPr>
              <a:t>Vielen Dank für die Aufmerksamkeit!</a:t>
            </a:r>
            <a:endParaRPr lang="de-AT" sz="3200" dirty="0" smtClean="0">
              <a:latin typeface="Dosis Light" pitchFamily="2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626497" y="1430342"/>
            <a:ext cx="740421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AT" sz="2400" b="1" dirty="0" smtClean="0">
                <a:latin typeface="Dosis Light" pitchFamily="2" charset="0"/>
                <a:hlinkClick r:id="rId2"/>
              </a:rPr>
              <a:t>Kontaktdaten und Ansprechpersonen</a:t>
            </a:r>
            <a:endParaRPr lang="de-AT" sz="2400" b="1" dirty="0" smtClean="0">
              <a:latin typeface="Dosis Light" pitchFamily="2" charset="0"/>
            </a:endParaRPr>
          </a:p>
          <a:p>
            <a:pPr algn="ctr"/>
            <a:r>
              <a:rPr lang="de-AT" sz="2400" dirty="0" smtClean="0">
                <a:latin typeface="Dosis Light" pitchFamily="2" charset="0"/>
              </a:rPr>
              <a:t>-&gt; bitte Zuständigkeiten beachten</a:t>
            </a:r>
          </a:p>
          <a:p>
            <a:pPr marL="801688" indent="898525"/>
            <a:r>
              <a:rPr lang="de-AT" sz="2400" dirty="0" smtClean="0">
                <a:latin typeface="Dosis Light" pitchFamily="2" charset="0"/>
              </a:rPr>
              <a:t>-&gt; bitte immer Dienstweg einhalten</a:t>
            </a:r>
          </a:p>
        </p:txBody>
      </p:sp>
    </p:spTree>
    <p:extLst>
      <p:ext uri="{BB962C8B-B14F-4D97-AF65-F5344CB8AC3E}">
        <p14:creationId xmlns:p14="http://schemas.microsoft.com/office/powerpoint/2010/main" val="26281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EAE0641-0C6C-F545-982E-BB98620C1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de-AT" sz="2400" dirty="0" smtClean="0">
                <a:latin typeface="Dosis Light" pitchFamily="2" charset="0"/>
              </a:rPr>
              <a:t>Schulische Assistenz und </a:t>
            </a:r>
            <a:r>
              <a:rPr lang="de-AT" sz="2400" dirty="0" err="1" smtClean="0">
                <a:latin typeface="Dosis Light" pitchFamily="2" charset="0"/>
              </a:rPr>
              <a:t>Freizeitbetreuungs</a:t>
            </a:r>
            <a:r>
              <a:rPr lang="de-AT" sz="2400" dirty="0" smtClean="0">
                <a:latin typeface="Dosis Light" pitchFamily="2" charset="0"/>
              </a:rPr>
              <a:t> GmbH Vorarlberg und </a:t>
            </a:r>
            <a:br>
              <a:rPr lang="de-AT" sz="2400" dirty="0" smtClean="0">
                <a:latin typeface="Dosis Light" pitchFamily="2" charset="0"/>
              </a:rPr>
            </a:br>
            <a:r>
              <a:rPr lang="de-AT" sz="2400" dirty="0" smtClean="0">
                <a:latin typeface="Dosis Light" pitchFamily="2" charset="0"/>
              </a:rPr>
              <a:t>ihr Netzwerk</a:t>
            </a:r>
            <a:endParaRPr lang="de-AT" sz="2400" dirty="0">
              <a:latin typeface="Dosis Light" pitchFamily="2" charset="0"/>
            </a:endParaRPr>
          </a:p>
          <a:p>
            <a:pPr marL="1018321" lvl="1" indent="-514350">
              <a:buFont typeface="+mj-lt"/>
              <a:buAutoNum type="alphaLcParenR"/>
            </a:pPr>
            <a:r>
              <a:rPr lang="de-DE" sz="2000" dirty="0" smtClean="0">
                <a:latin typeface="Dosis Light" pitchFamily="2" charset="0"/>
              </a:rPr>
              <a:t>Bildungsdirektion, </a:t>
            </a:r>
            <a:r>
              <a:rPr lang="de-DE" sz="2000" dirty="0" err="1" smtClean="0">
                <a:latin typeface="Dosis Light" pitchFamily="2" charset="0"/>
              </a:rPr>
              <a:t>insb</a:t>
            </a:r>
            <a:r>
              <a:rPr lang="de-DE" sz="2000" dirty="0" smtClean="0">
                <a:latin typeface="Dosis Light" pitchFamily="2" charset="0"/>
              </a:rPr>
              <a:t> Fachbereich Inklusion, Diversität und Sonderpädagogik</a:t>
            </a:r>
          </a:p>
          <a:p>
            <a:pPr marL="1018321" lvl="1" indent="-514350">
              <a:buFont typeface="+mj-lt"/>
              <a:buAutoNum type="alphaLcParenR"/>
            </a:pPr>
            <a:r>
              <a:rPr lang="de-DE" sz="2000" dirty="0" smtClean="0">
                <a:latin typeface="Dosis Light" pitchFamily="2" charset="0"/>
              </a:rPr>
              <a:t>Gemeinden</a:t>
            </a:r>
          </a:p>
          <a:p>
            <a:pPr marL="514350" indent="-514350">
              <a:spcBef>
                <a:spcPts val="18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de-AT" sz="2400" dirty="0" smtClean="0">
                <a:latin typeface="Dosis Light" pitchFamily="2" charset="0"/>
              </a:rPr>
              <a:t>Rahmenbedingungen Schulassistenz und Freizeitbetreuung</a:t>
            </a:r>
          </a:p>
          <a:p>
            <a:pPr marL="514350" indent="-514350">
              <a:spcBef>
                <a:spcPts val="18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de-AT" sz="2400" dirty="0" smtClean="0">
                <a:latin typeface="Dosis Light" pitchFamily="2" charset="0"/>
              </a:rPr>
              <a:t>Eckpunkte </a:t>
            </a:r>
            <a:r>
              <a:rPr lang="de-AT" sz="2400" dirty="0" smtClean="0">
                <a:latin typeface="Dosis Light" pitchFamily="2" charset="0"/>
              </a:rPr>
              <a:t>Dienstvertrag</a:t>
            </a:r>
            <a:endParaRPr lang="de-AT" sz="2400" dirty="0" smtClean="0">
              <a:latin typeface="Dosis Light" pitchFamily="2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F542DAA-9F45-1A49-8BED-C60363D96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 </a:t>
            </a:r>
            <a:br>
              <a:rPr lang="de-AT" dirty="0" smtClean="0"/>
            </a:br>
            <a:r>
              <a:rPr lang="de-AT" b="1" dirty="0" smtClean="0">
                <a:latin typeface="Dosis Light" pitchFamily="2" charset="0"/>
              </a:rPr>
              <a:t>Programm</a:t>
            </a:r>
            <a:endParaRPr lang="de-DE" b="1" dirty="0">
              <a:latin typeface="Dosis Light" pitchFamily="2" charset="0"/>
            </a:endParaRP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F4DC29C-90FE-954C-8DD9-EB5042DA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80E1-8A7B-F04C-9550-C126C9801CCE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B1847065-E63C-B54E-8DA1-102A7830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1605-B9E2-234E-A781-A0ADE089008D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04008D99-EB1D-9044-80AF-F26079BF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Einführungsveranstaltung SAF GmbH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404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EAE0641-0C6C-F545-982E-BB98620C1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572" y="1759059"/>
            <a:ext cx="9221689" cy="671792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Dosis Light" pitchFamily="2" charset="0"/>
              </a:rPr>
              <a:t>Die SAF GmbH wurde vom Land Vorarlberg zur Personalbereitstellung für die </a:t>
            </a:r>
            <a:r>
              <a:rPr lang="de-DE" dirty="0" err="1">
                <a:latin typeface="Dosis Light" pitchFamily="2" charset="0"/>
              </a:rPr>
              <a:t>Schulerhalter</a:t>
            </a:r>
            <a:r>
              <a:rPr lang="de-DE" dirty="0">
                <a:latin typeface="Dosis Light" pitchFamily="2" charset="0"/>
              </a:rPr>
              <a:t>, also die Gemeinden, gegründet und deckt folgende drei Aufgabengebiete </a:t>
            </a:r>
            <a:r>
              <a:rPr lang="de-DE" dirty="0" smtClean="0">
                <a:latin typeface="Dosis Light" pitchFamily="2" charset="0"/>
              </a:rPr>
              <a:t>ab</a:t>
            </a:r>
            <a:endParaRPr lang="de-AT" dirty="0">
              <a:latin typeface="Dosis Light" pitchFamily="2" charset="0"/>
            </a:endParaRPr>
          </a:p>
          <a:p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F542DAA-9F45-1A49-8BED-C60363D96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1" y="413082"/>
            <a:ext cx="9223200" cy="1080000"/>
          </a:xfrm>
        </p:spPr>
        <p:txBody>
          <a:bodyPr>
            <a:normAutofit fontScale="90000"/>
          </a:bodyPr>
          <a:lstStyle/>
          <a:p>
            <a:r>
              <a:rPr lang="de-AT" b="1" dirty="0" smtClean="0">
                <a:latin typeface="Dosis Light" pitchFamily="2" charset="0"/>
              </a:rPr>
              <a:t>Schulische Assistenz und Freizeitbetreuung GmbH Vorarlberg (SAF GmbH)</a:t>
            </a:r>
            <a:r>
              <a:rPr lang="de-AT" dirty="0" smtClean="0"/>
              <a:t/>
            </a:r>
            <a:br>
              <a:rPr lang="de-AT" dirty="0" smtClean="0"/>
            </a:b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F4DC29C-90FE-954C-8DD9-EB5042DA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80E1-8A7B-F04C-9550-C126C9801CCE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B1847065-E63C-B54E-8DA1-102A7830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1605-B9E2-234E-A781-A0ADE089008D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04008D99-EB1D-9044-80AF-F26079BF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Einführungsveranstaltung SAF GmbH </a:t>
            </a:r>
          </a:p>
        </p:txBody>
      </p:sp>
      <p:graphicFrame>
        <p:nvGraphicFramePr>
          <p:cNvPr id="9" name="Inhaltsplatzhalt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703970"/>
              </p:ext>
            </p:extLst>
          </p:nvPr>
        </p:nvGraphicFramePr>
        <p:xfrm>
          <a:off x="735061" y="2784627"/>
          <a:ext cx="8890719" cy="3888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162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/>
          <p:cNvSpPr/>
          <p:nvPr/>
        </p:nvSpPr>
        <p:spPr>
          <a:xfrm>
            <a:off x="3431132" y="1429542"/>
            <a:ext cx="2491991" cy="2442627"/>
          </a:xfrm>
          <a:prstGeom prst="roundRect">
            <a:avLst/>
          </a:prstGeom>
          <a:solidFill>
            <a:srgbClr val="FF7C8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 smtClean="0"/>
              <a:t>Bildungs-</a:t>
            </a:r>
            <a:br>
              <a:rPr lang="de-AT" dirty="0" smtClean="0"/>
            </a:br>
            <a:r>
              <a:rPr lang="de-AT" dirty="0" err="1" smtClean="0"/>
              <a:t>direktion</a:t>
            </a:r>
            <a:endParaRPr lang="de-AT" dirty="0" smtClean="0"/>
          </a:p>
          <a:p>
            <a:endParaRPr lang="de-AT" dirty="0"/>
          </a:p>
          <a:p>
            <a:endParaRPr lang="de-AT" dirty="0" smtClean="0"/>
          </a:p>
          <a:p>
            <a:endParaRPr lang="de-AT" dirty="0"/>
          </a:p>
          <a:p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F542DAA-9F45-1A49-8BED-C60363D96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1" y="412532"/>
            <a:ext cx="9223200" cy="1080000"/>
          </a:xfrm>
        </p:spPr>
        <p:txBody>
          <a:bodyPr>
            <a:normAutofit/>
          </a:bodyPr>
          <a:lstStyle/>
          <a:p>
            <a:r>
              <a:rPr lang="de-AT" b="1" dirty="0" smtClean="0"/>
              <a:t>SAF GmbH und ihr Netzwerk</a:t>
            </a:r>
            <a:endParaRPr lang="de-DE" b="1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F4DC29C-90FE-954C-8DD9-EB5042DA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80E1-8A7B-F04C-9550-C126C9801CCE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B1847065-E63C-B54E-8DA1-102A7830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1605-B9E2-234E-A781-A0ADE089008D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04008D99-EB1D-9044-80AF-F26079BF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Einführungsveranstaltung SAF GmbH </a:t>
            </a:r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1861849473"/>
              </p:ext>
            </p:extLst>
          </p:nvPr>
        </p:nvGraphicFramePr>
        <p:xfrm>
          <a:off x="834195" y="1216233"/>
          <a:ext cx="9023421" cy="5569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Gerader Verbinder 5"/>
          <p:cNvCxnSpPr/>
          <p:nvPr/>
        </p:nvCxnSpPr>
        <p:spPr>
          <a:xfrm flipV="1">
            <a:off x="2572378" y="2537209"/>
            <a:ext cx="858754" cy="45217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75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78417" y="1482484"/>
            <a:ext cx="9221689" cy="4796544"/>
          </a:xfrm>
        </p:spPr>
        <p:txBody>
          <a:bodyPr/>
          <a:lstStyle/>
          <a:p>
            <a:pPr marL="0" indent="0">
              <a:buNone/>
            </a:pPr>
            <a:r>
              <a:rPr lang="de-DE" b="1" u="sng" dirty="0" smtClean="0">
                <a:solidFill>
                  <a:srgbClr val="00B050"/>
                </a:solidFill>
              </a:rPr>
              <a:t>Personalsachbearbeiterinnen</a:t>
            </a:r>
            <a:endParaRPr lang="de-AT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de-DE" dirty="0" smtClean="0"/>
              <a:t>Bludenz</a:t>
            </a:r>
            <a:r>
              <a:rPr lang="de-DE" dirty="0"/>
              <a:t>	</a:t>
            </a:r>
            <a:r>
              <a:rPr lang="de-DE" dirty="0" smtClean="0"/>
              <a:t>                  Patricia Vonderleu</a:t>
            </a:r>
          </a:p>
          <a:p>
            <a:pPr marL="0" indent="0">
              <a:buNone/>
            </a:pPr>
            <a:r>
              <a:rPr lang="de-DE" dirty="0" smtClean="0"/>
              <a:t>Feldkirch</a:t>
            </a:r>
            <a:r>
              <a:rPr lang="de-DE" dirty="0"/>
              <a:t>	</a:t>
            </a:r>
            <a:r>
              <a:rPr lang="de-DE" dirty="0" smtClean="0"/>
              <a:t>                  Daniela Röser</a:t>
            </a:r>
          </a:p>
          <a:p>
            <a:pPr marL="0" indent="0">
              <a:buNone/>
            </a:pPr>
            <a:r>
              <a:rPr lang="de-DE" dirty="0" smtClean="0"/>
              <a:t>Dornbirn/Bregenz   Nathalie Riedl</a:t>
            </a:r>
          </a:p>
          <a:p>
            <a:pPr marL="0" indent="0">
              <a:buNone/>
            </a:pPr>
            <a:r>
              <a:rPr lang="de-DE" b="1" u="sng" dirty="0">
                <a:solidFill>
                  <a:srgbClr val="00B050"/>
                </a:solidFill>
              </a:rPr>
              <a:t>Sachbearbeiterin Fortbildungen, Schulveranstaltungen, Kilometergeld: </a:t>
            </a:r>
            <a:endParaRPr lang="de-AT" b="1" u="sng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de-DE" dirty="0"/>
              <a:t>Monika </a:t>
            </a:r>
            <a:r>
              <a:rPr lang="de-DE" dirty="0" smtClean="0"/>
              <a:t>Lenk</a:t>
            </a:r>
          </a:p>
          <a:p>
            <a:pPr marL="0" indent="0">
              <a:buNone/>
            </a:pPr>
            <a:r>
              <a:rPr lang="de-DE" b="1" u="sng" dirty="0" smtClean="0">
                <a:solidFill>
                  <a:srgbClr val="00B050"/>
                </a:solidFill>
              </a:rPr>
              <a:t>Sachbearbeiterin </a:t>
            </a:r>
            <a:r>
              <a:rPr lang="de-DE" b="1" u="sng" dirty="0" err="1">
                <a:solidFill>
                  <a:srgbClr val="00B050"/>
                </a:solidFill>
              </a:rPr>
              <a:t>Finkzeit</a:t>
            </a:r>
            <a:r>
              <a:rPr lang="de-DE" b="1" u="sng" dirty="0">
                <a:solidFill>
                  <a:srgbClr val="00B050"/>
                </a:solidFill>
              </a:rPr>
              <a:t> </a:t>
            </a:r>
            <a:r>
              <a:rPr lang="de-DE" b="1" u="sng" dirty="0" smtClean="0">
                <a:solidFill>
                  <a:srgbClr val="00B050"/>
                </a:solidFill>
              </a:rPr>
              <a:t> </a:t>
            </a:r>
            <a:endParaRPr lang="de-DE" b="1" u="sng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de-DE" dirty="0" smtClean="0"/>
              <a:t>Clara Kainz</a:t>
            </a:r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19FE-22A8-1941-9780-E8D4AFB63A92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Einführungsveranstaltung SAF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80E1-8A7B-F04C-9550-C126C9801CC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b="1" dirty="0" smtClean="0"/>
              <a:t>Ansprechpersonen</a:t>
            </a:r>
            <a:r>
              <a:rPr lang="de-AT" dirty="0" smtClean="0"/>
              <a:t/>
            </a:r>
            <a:br>
              <a:rPr lang="de-AT" dirty="0" smtClean="0"/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240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F542DAA-9F45-1A49-8BED-C60363D96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1" y="402484"/>
            <a:ext cx="9223200" cy="62244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de-AT" sz="2400" dirty="0" smtClean="0">
                <a:latin typeface="Dosis Light" pitchFamily="2" charset="0"/>
              </a:rPr>
              <a:t>SAF GmbH und ihr Netzwerk</a:t>
            </a:r>
            <a:br>
              <a:rPr lang="de-AT" sz="2400" dirty="0" smtClean="0">
                <a:latin typeface="Dosis Light" pitchFamily="2" charset="0"/>
              </a:rPr>
            </a:br>
            <a:endParaRPr lang="de-DE" dirty="0">
              <a:latin typeface="Dosis Light" pitchFamily="2" charset="0"/>
            </a:endParaRP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F4DC29C-90FE-954C-8DD9-EB5042DA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80E1-8A7B-F04C-9550-C126C9801CCE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B1847065-E63C-B54E-8DA1-102A7830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1605-B9E2-234E-A781-A0ADE089008D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04008D99-EB1D-9044-80AF-F26079BF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Einführungsveranstaltung SAF GmbH </a:t>
            </a:r>
          </a:p>
        </p:txBody>
      </p:sp>
      <p:sp>
        <p:nvSpPr>
          <p:cNvPr id="57" name="Rechteck 56"/>
          <p:cNvSpPr/>
          <p:nvPr/>
        </p:nvSpPr>
        <p:spPr>
          <a:xfrm>
            <a:off x="735061" y="1096114"/>
            <a:ext cx="7625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800" dirty="0">
                <a:latin typeface="Dosis Light" pitchFamily="2" charset="0"/>
              </a:rPr>
              <a:t>Fachbereich Inklusion, Diversität und Sonderpädagogik</a:t>
            </a:r>
          </a:p>
        </p:txBody>
      </p:sp>
      <p:graphicFrame>
        <p:nvGraphicFramePr>
          <p:cNvPr id="58" name="Diagramm 57"/>
          <p:cNvGraphicFramePr/>
          <p:nvPr>
            <p:extLst>
              <p:ext uri="{D42A27DB-BD31-4B8C-83A1-F6EECF244321}">
                <p14:modId xmlns:p14="http://schemas.microsoft.com/office/powerpoint/2010/main" val="2993980884"/>
              </p:ext>
            </p:extLst>
          </p:nvPr>
        </p:nvGraphicFramePr>
        <p:xfrm>
          <a:off x="735061" y="1534507"/>
          <a:ext cx="4608783" cy="527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9" name="Inhaltsplatzhalter 1"/>
          <p:cNvSpPr txBox="1">
            <a:spLocks/>
          </p:cNvSpPr>
          <p:nvPr/>
        </p:nvSpPr>
        <p:spPr>
          <a:xfrm>
            <a:off x="5582012" y="2031888"/>
            <a:ext cx="4160613" cy="4585031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Dosis" pitchFamily="2" charset="77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374015" algn="l"/>
              </a:tabLst>
            </a:pPr>
            <a:r>
              <a:rPr lang="de-AT" b="1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Diversitätsmanagerinnen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74015" algn="l"/>
              </a:tabLst>
            </a:pP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Bildungsregion Süd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  <a:tabLst>
                <a:tab pos="374015" algn="l"/>
              </a:tabLst>
            </a:pPr>
            <a:r>
              <a:rPr lang="en-US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Flat</a:t>
            </a: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z Sabine</a:t>
            </a:r>
            <a:endParaRPr lang="de-DE" dirty="0" smtClean="0">
              <a:latin typeface="Dosis Ligh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  <a:tabLst>
                <a:tab pos="374015" algn="l"/>
              </a:tabLst>
            </a:pP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Alexandra Werner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  <a:tabLst>
                <a:tab pos="374015" algn="l"/>
              </a:tabLst>
            </a:pP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Bildungsregion Nord</a:t>
            </a:r>
            <a:endParaRPr lang="de-DE" dirty="0" smtClean="0">
              <a:latin typeface="Dosis Ligh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  <a:tabLst>
                <a:tab pos="374015" algn="l"/>
              </a:tabLst>
            </a:pP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Birgit Hämmerle Walter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  <a:tabLst>
                <a:tab pos="374015" algn="l"/>
              </a:tabLst>
            </a:pP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Janine Ibele-Kalb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  <a:tabLst>
                <a:tab pos="374015" algn="l"/>
              </a:tabLst>
            </a:pP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Veronika </a:t>
            </a: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Neyer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  <a:tabLst>
                <a:tab pos="374015" algn="l"/>
              </a:tabLst>
            </a:pP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Mustafa Can</a:t>
            </a:r>
            <a:endParaRPr lang="de-DE" dirty="0" smtClean="0">
              <a:latin typeface="Dosis Ligh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3966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ostenloses Thumb Icon | Thumb Icon in PNG, ICO oder ICN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8" t="6352" r="7509" b="53295"/>
          <a:stretch/>
        </p:blipFill>
        <p:spPr bwMode="auto">
          <a:xfrm>
            <a:off x="6795857" y="3847154"/>
            <a:ext cx="2733152" cy="26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ostenloses Thumb Icon | Thumb Icon in PNG, ICO oder ICNS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6" t="5253" r="49574" b="52399"/>
          <a:stretch/>
        </p:blipFill>
        <p:spPr bwMode="auto">
          <a:xfrm>
            <a:off x="2210256" y="3847154"/>
            <a:ext cx="2662813" cy="277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35061" y="1717446"/>
            <a:ext cx="4397377" cy="4585031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374015" algn="l"/>
              </a:tabLst>
            </a:pPr>
            <a:r>
              <a:rPr lang="de-AT" dirty="0" err="1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DO‘s</a:t>
            </a:r>
            <a:endParaRPr lang="de-AT" dirty="0" smtClean="0">
              <a:latin typeface="Dosis Ligh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374015" algn="l"/>
              </a:tabLst>
            </a:pP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Pflegerisch </a:t>
            </a:r>
            <a:r>
              <a:rPr lang="de-AT" dirty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unterstützende </a:t>
            </a: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Assistenzleistungen</a:t>
            </a:r>
            <a:endParaRPr lang="de-DE" dirty="0">
              <a:latin typeface="Dosis Ligh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374015" algn="l"/>
              </a:tabLst>
            </a:pPr>
            <a:r>
              <a:rPr lang="de-AT" dirty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Therapeutisch/funktional unterstützende </a:t>
            </a: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Assistenzleistungen</a:t>
            </a:r>
            <a:endParaRPr lang="de-DE" dirty="0">
              <a:latin typeface="Dosis Ligh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374015" algn="l"/>
              </a:tabLst>
            </a:pPr>
            <a:r>
              <a:rPr lang="de-AT" dirty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Erzieherisch unterstützende </a:t>
            </a: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Assistenzleistungen</a:t>
            </a:r>
            <a:endParaRPr lang="de-DE" dirty="0">
              <a:latin typeface="Dosis Ligh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374015" algn="l"/>
              </a:tabLst>
            </a:pPr>
            <a:r>
              <a:rPr lang="de-AT" dirty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Individuelle lernbegleitende unterstützende Assistenzleistungen </a:t>
            </a:r>
            <a:endParaRPr lang="de-DE" dirty="0">
              <a:latin typeface="Dosis Ligh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dirty="0">
              <a:latin typeface="Dosis Light" pitchFamily="2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19FE-22A8-1941-9780-E8D4AFB63A92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Einführungsveranstaltung SAF GmbH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80E1-8A7B-F04C-9550-C126C9801CCE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latin typeface="Dosis Light" pitchFamily="2" charset="0"/>
              </a:rPr>
              <a:t/>
            </a:r>
            <a:br>
              <a:rPr lang="de-AT" dirty="0" smtClean="0">
                <a:latin typeface="Dosis Light" pitchFamily="2" charset="0"/>
              </a:rPr>
            </a:br>
            <a:r>
              <a:rPr lang="de-AT" b="1" dirty="0" smtClean="0">
                <a:latin typeface="Dosis Light" pitchFamily="2" charset="0"/>
              </a:rPr>
              <a:t>Aufgaben Schulassistenz</a:t>
            </a:r>
            <a:endParaRPr lang="de-AT" b="1" dirty="0">
              <a:latin typeface="Dosis Light" pitchFamily="2" charset="0"/>
            </a:endParaRPr>
          </a:p>
        </p:txBody>
      </p:sp>
      <p:sp>
        <p:nvSpPr>
          <p:cNvPr id="8" name="Inhaltsplatzhalter 1"/>
          <p:cNvSpPr txBox="1">
            <a:spLocks/>
          </p:cNvSpPr>
          <p:nvPr/>
        </p:nvSpPr>
        <p:spPr>
          <a:xfrm>
            <a:off x="5250417" y="1649268"/>
            <a:ext cx="4160613" cy="4585031"/>
          </a:xfrm>
          <a:prstGeom prst="rect">
            <a:avLst/>
          </a:prstGeom>
        </p:spPr>
        <p:txBody>
          <a:bodyPr/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Dosis" pitchFamily="2" charset="77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tabLst>
                <a:tab pos="374015" algn="l"/>
              </a:tabLst>
            </a:pPr>
            <a:r>
              <a:rPr lang="de-AT" dirty="0" err="1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DONT‘s</a:t>
            </a:r>
            <a:endParaRPr lang="de-AT" dirty="0" smtClean="0">
              <a:latin typeface="Dosis Ligh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tabLst>
                <a:tab pos="374015" algn="l"/>
              </a:tabLst>
            </a:pP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Unterrichtserteilung</a:t>
            </a:r>
            <a:r>
              <a:rPr lang="de-DE" dirty="0">
                <a:latin typeface="Dosis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Dosis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und </a:t>
            </a:r>
            <a:r>
              <a:rPr lang="de-AT" dirty="0" err="1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Teamteaching</a:t>
            </a: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dirty="0" smtClean="0">
              <a:latin typeface="Dosis Ligh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tabLst>
                <a:tab pos="374015" algn="l"/>
              </a:tabLst>
            </a:pP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Vorbereitung des lehrplanmäßigen Unterrichts</a:t>
            </a:r>
            <a:endParaRPr lang="de-DE" dirty="0" smtClean="0">
              <a:latin typeface="Dosis Ligh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tabLst>
                <a:tab pos="374015" algn="l"/>
              </a:tabLst>
            </a:pP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Lernunterstützungsstunden</a:t>
            </a:r>
            <a:endParaRPr lang="de-DE" dirty="0" smtClean="0">
              <a:latin typeface="Dosis Ligh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tabLst>
                <a:tab pos="374015" algn="l"/>
              </a:tabLst>
            </a:pPr>
            <a:r>
              <a:rPr lang="de-AT" dirty="0" smtClean="0">
                <a:latin typeface="Dosi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Klassenführende Aufgaben</a:t>
            </a:r>
          </a:p>
          <a:p>
            <a:endParaRPr lang="de-AT" dirty="0">
              <a:latin typeface="Dosi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0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19FE-22A8-1941-9780-E8D4AFB63A92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Einführungsveranstaltung SAF GmbH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80E1-8A7B-F04C-9550-C126C9801CCE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latin typeface="Dosis Light" pitchFamily="2" charset="0"/>
              </a:rPr>
              <a:t/>
            </a:r>
            <a:br>
              <a:rPr lang="de-AT" dirty="0" smtClean="0">
                <a:latin typeface="Dosis Light" pitchFamily="2" charset="0"/>
              </a:rPr>
            </a:br>
            <a:r>
              <a:rPr lang="de-AT" b="1" dirty="0" smtClean="0">
                <a:latin typeface="Dosis Light" pitchFamily="2" charset="0"/>
              </a:rPr>
              <a:t>Aufsichtspflicht Schulassistenz</a:t>
            </a:r>
            <a:endParaRPr lang="de-AT" b="1" dirty="0">
              <a:latin typeface="Dosis Light" pitchFamily="2" charset="0"/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735062" y="1698171"/>
            <a:ext cx="9221689" cy="511078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AT" dirty="0">
                <a:solidFill>
                  <a:srgbClr val="000000"/>
                </a:solidFill>
                <a:latin typeface="Dosis Light" pitchFamily="2" charset="0"/>
              </a:rPr>
              <a:t>Für die Beaufsichtigung von </a:t>
            </a:r>
            <a:r>
              <a:rPr lang="de-AT" dirty="0" err="1">
                <a:solidFill>
                  <a:srgbClr val="000000"/>
                </a:solidFill>
                <a:latin typeface="Dosis Light" pitchFamily="2" charset="0"/>
              </a:rPr>
              <a:t>Schüler:innen</a:t>
            </a:r>
            <a:r>
              <a:rPr lang="de-AT" dirty="0">
                <a:solidFill>
                  <a:srgbClr val="000000"/>
                </a:solidFill>
                <a:latin typeface="Dosis Light" pitchFamily="2" charset="0"/>
              </a:rPr>
              <a:t> durch Schulassistenzkräfte gelangt </a:t>
            </a:r>
            <a:r>
              <a:rPr lang="de-AT" b="1" dirty="0">
                <a:solidFill>
                  <a:srgbClr val="000000"/>
                </a:solidFill>
                <a:latin typeface="Dosis Light" pitchFamily="2" charset="0"/>
              </a:rPr>
              <a:t>§ 44a </a:t>
            </a:r>
            <a:r>
              <a:rPr lang="de-AT" b="1" dirty="0" err="1">
                <a:solidFill>
                  <a:srgbClr val="000000"/>
                </a:solidFill>
                <a:latin typeface="Dosis Light" pitchFamily="2" charset="0"/>
              </a:rPr>
              <a:t>SchUG</a:t>
            </a:r>
            <a:r>
              <a:rPr lang="de-AT" b="1" dirty="0">
                <a:solidFill>
                  <a:srgbClr val="000000"/>
                </a:solidFill>
                <a:latin typeface="Dosis Light" pitchFamily="2" charset="0"/>
              </a:rPr>
              <a:t> </a:t>
            </a:r>
            <a:r>
              <a:rPr lang="de-AT" dirty="0">
                <a:solidFill>
                  <a:srgbClr val="000000"/>
                </a:solidFill>
                <a:latin typeface="Dosis Light" pitchFamily="2" charset="0"/>
              </a:rPr>
              <a:t>zur Anwendung.</a:t>
            </a:r>
            <a:br>
              <a:rPr lang="de-AT" dirty="0">
                <a:solidFill>
                  <a:srgbClr val="000000"/>
                </a:solidFill>
                <a:latin typeface="Dosis Light" pitchFamily="2" charset="0"/>
              </a:rPr>
            </a:br>
            <a:endParaRPr lang="de-AT" dirty="0" smtClean="0">
              <a:solidFill>
                <a:srgbClr val="000000"/>
              </a:solidFill>
              <a:latin typeface="Dosis Light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AT" dirty="0" smtClean="0">
                <a:solidFill>
                  <a:srgbClr val="000000"/>
                </a:solidFill>
                <a:latin typeface="Dosis Light" pitchFamily="2" charset="0"/>
              </a:rPr>
              <a:t>Demnach </a:t>
            </a:r>
            <a:r>
              <a:rPr lang="de-AT" dirty="0">
                <a:solidFill>
                  <a:srgbClr val="000000"/>
                </a:solidFill>
                <a:latin typeface="Dosis Light" pitchFamily="2" charset="0"/>
              </a:rPr>
              <a:t>kann die </a:t>
            </a:r>
            <a:r>
              <a:rPr lang="de-AT" i="1" dirty="0">
                <a:solidFill>
                  <a:srgbClr val="000000"/>
                </a:solidFill>
                <a:latin typeface="Dosis Light" pitchFamily="2" charset="0"/>
              </a:rPr>
              <a:t>Beaufsichtigung von Schülern in der Schule, bei Schulveranstaltungen (§ 13), </a:t>
            </a:r>
            <a:r>
              <a:rPr lang="de-AT" i="1" dirty="0" smtClean="0">
                <a:solidFill>
                  <a:srgbClr val="000000"/>
                </a:solidFill>
                <a:latin typeface="Dosis Light" pitchFamily="2" charset="0"/>
              </a:rPr>
              <a:t>schulbezogenen Veranstaltungen </a:t>
            </a:r>
            <a:r>
              <a:rPr lang="de-AT" i="1" dirty="0">
                <a:solidFill>
                  <a:srgbClr val="000000"/>
                </a:solidFill>
                <a:latin typeface="Dosis Light" pitchFamily="2" charset="0"/>
              </a:rPr>
              <a:t>(§ 13a) oder im Rahmen der individuellen Berufs(</a:t>
            </a:r>
            <a:r>
              <a:rPr lang="de-AT" i="1" dirty="0" err="1">
                <a:solidFill>
                  <a:srgbClr val="000000"/>
                </a:solidFill>
                <a:latin typeface="Dosis Light" pitchFamily="2" charset="0"/>
              </a:rPr>
              <a:t>bildungs</a:t>
            </a:r>
            <a:r>
              <a:rPr lang="de-AT" i="1" dirty="0">
                <a:solidFill>
                  <a:srgbClr val="000000"/>
                </a:solidFill>
                <a:latin typeface="Dosis Light" pitchFamily="2" charset="0"/>
              </a:rPr>
              <a:t>)</a:t>
            </a:r>
            <a:r>
              <a:rPr lang="de-AT" i="1" dirty="0" err="1">
                <a:solidFill>
                  <a:srgbClr val="000000"/>
                </a:solidFill>
                <a:latin typeface="Dosis Light" pitchFamily="2" charset="0"/>
              </a:rPr>
              <a:t>orientierung</a:t>
            </a:r>
            <a:r>
              <a:rPr lang="de-AT" i="1" dirty="0">
                <a:solidFill>
                  <a:srgbClr val="000000"/>
                </a:solidFill>
                <a:latin typeface="Dosis Light" pitchFamily="2" charset="0"/>
              </a:rPr>
              <a:t> (§ 13b) auch durch </a:t>
            </a:r>
            <a:r>
              <a:rPr lang="de-AT" i="1" dirty="0" smtClean="0">
                <a:solidFill>
                  <a:srgbClr val="000000"/>
                </a:solidFill>
                <a:latin typeface="Dosis Light" pitchFamily="2" charset="0"/>
              </a:rPr>
              <a:t>andere geeignete </a:t>
            </a:r>
            <a:r>
              <a:rPr lang="de-AT" i="1" dirty="0">
                <a:solidFill>
                  <a:srgbClr val="000000"/>
                </a:solidFill>
                <a:latin typeface="Dosis Light" pitchFamily="2" charset="0"/>
              </a:rPr>
              <a:t>Personen als durch Lehrer, Erzieher oder Freizeitpädagogen erfolgen, wenn dies</a:t>
            </a:r>
            <a:br>
              <a:rPr lang="de-AT" i="1" dirty="0">
                <a:solidFill>
                  <a:srgbClr val="000000"/>
                </a:solidFill>
                <a:latin typeface="Dosis Light" pitchFamily="2" charset="0"/>
              </a:rPr>
            </a:br>
            <a:r>
              <a:rPr lang="de-AT" i="1" dirty="0">
                <a:solidFill>
                  <a:srgbClr val="000000"/>
                </a:solidFill>
                <a:latin typeface="Dosis Light" pitchFamily="2" charset="0"/>
              </a:rPr>
              <a:t>1. zur Gewährleistung der Sicherheit für die Schüler erforderlich ist oder</a:t>
            </a:r>
            <a:br>
              <a:rPr lang="de-AT" i="1" dirty="0">
                <a:solidFill>
                  <a:srgbClr val="000000"/>
                </a:solidFill>
                <a:latin typeface="Dosis Light" pitchFamily="2" charset="0"/>
              </a:rPr>
            </a:br>
            <a:r>
              <a:rPr lang="de-AT" i="1" dirty="0">
                <a:solidFill>
                  <a:srgbClr val="000000"/>
                </a:solidFill>
                <a:latin typeface="Dosis Light" pitchFamily="2" charset="0"/>
              </a:rPr>
              <a:t>2. für die Erfüllung der Aufgaben der Schule oder im Hinblick auf organisatorische Anforderungen </a:t>
            </a:r>
            <a:r>
              <a:rPr lang="de-AT" i="1" dirty="0" smtClean="0">
                <a:solidFill>
                  <a:srgbClr val="000000"/>
                </a:solidFill>
                <a:latin typeface="Dosis Light" pitchFamily="2" charset="0"/>
              </a:rPr>
              <a:t>zweckmäßig ist </a:t>
            </a:r>
            <a:r>
              <a:rPr lang="de-AT" i="1" dirty="0">
                <a:solidFill>
                  <a:srgbClr val="000000"/>
                </a:solidFill>
                <a:latin typeface="Dosis Light" pitchFamily="2" charset="0"/>
              </a:rPr>
              <a:t>und die Sicherheit für die Schüler gewährleistet ist. (…)</a:t>
            </a:r>
            <a:r>
              <a:rPr lang="de-AT" dirty="0">
                <a:solidFill>
                  <a:srgbClr val="000000"/>
                </a:solidFill>
                <a:latin typeface="Dosis Light" pitchFamily="2" charset="0"/>
              </a:rPr>
              <a:t/>
            </a:r>
            <a:br>
              <a:rPr lang="de-AT" dirty="0">
                <a:solidFill>
                  <a:srgbClr val="000000"/>
                </a:solidFill>
                <a:latin typeface="Dosis Light" pitchFamily="2" charset="0"/>
              </a:rPr>
            </a:br>
            <a:endParaRPr lang="de-AT" dirty="0" smtClean="0">
              <a:solidFill>
                <a:srgbClr val="000000"/>
              </a:solidFill>
              <a:latin typeface="Dosis Light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AT" dirty="0" smtClean="0">
                <a:solidFill>
                  <a:srgbClr val="000000"/>
                </a:solidFill>
                <a:latin typeface="Dosis Light" pitchFamily="2" charset="0"/>
              </a:rPr>
              <a:t>Für </a:t>
            </a:r>
            <a:r>
              <a:rPr lang="de-AT" dirty="0">
                <a:solidFill>
                  <a:srgbClr val="000000"/>
                </a:solidFill>
                <a:latin typeface="Dosis Light" pitchFamily="2" charset="0"/>
              </a:rPr>
              <a:t>die Aufsicht in Pausen, beim Verlassen der Schule </a:t>
            </a:r>
            <a:r>
              <a:rPr lang="de-AT" dirty="0" err="1">
                <a:solidFill>
                  <a:srgbClr val="000000"/>
                </a:solidFill>
                <a:latin typeface="Dosis Light" pitchFamily="2" charset="0"/>
              </a:rPr>
              <a:t>usw</a:t>
            </a:r>
            <a:r>
              <a:rPr lang="de-AT" dirty="0">
                <a:solidFill>
                  <a:srgbClr val="000000"/>
                </a:solidFill>
                <a:latin typeface="Dosis Light" pitchFamily="2" charset="0"/>
              </a:rPr>
              <a:t> ist das Einvernehmen mit der Schulleitung </a:t>
            </a:r>
            <a:r>
              <a:rPr lang="de-AT" dirty="0" smtClean="0">
                <a:solidFill>
                  <a:srgbClr val="000000"/>
                </a:solidFill>
                <a:latin typeface="Dosis Light" pitchFamily="2" charset="0"/>
              </a:rPr>
              <a:t>herzustellen. Dabei </a:t>
            </a:r>
            <a:r>
              <a:rPr lang="de-AT" dirty="0">
                <a:solidFill>
                  <a:srgbClr val="000000"/>
                </a:solidFill>
                <a:latin typeface="Dosis Light" pitchFamily="2" charset="0"/>
              </a:rPr>
              <a:t>ist insbesondere auf die besonderen Herausforderungen der einzelnen </a:t>
            </a:r>
            <a:r>
              <a:rPr lang="de-AT" dirty="0" err="1">
                <a:solidFill>
                  <a:srgbClr val="000000"/>
                </a:solidFill>
                <a:latin typeface="Dosis Light" pitchFamily="2" charset="0"/>
              </a:rPr>
              <a:t>Schüler:innen</a:t>
            </a:r>
            <a:r>
              <a:rPr lang="de-AT" dirty="0">
                <a:solidFill>
                  <a:srgbClr val="000000"/>
                </a:solidFill>
                <a:latin typeface="Dosis Light" pitchFamily="2" charset="0"/>
              </a:rPr>
              <a:t> Bedacht zu nehmen.</a:t>
            </a:r>
            <a:r>
              <a:rPr lang="de-AT" dirty="0"/>
              <a:t> </a:t>
            </a:r>
            <a:br>
              <a:rPr lang="de-AT" dirty="0"/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5861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con: Beratung Rahmenbedingungen / Icon: consulting — Personalentwicklun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94" y="3535796"/>
            <a:ext cx="4757933" cy="31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19FE-22A8-1941-9780-E8D4AFB63A92}" type="datetime4">
              <a:rPr lang="de-AT" smtClean="0"/>
              <a:t>4. September 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Einführungsveranstaltung SAF GmbH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980E1-8A7B-F04C-9550-C126C9801CCE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/>
            </a:r>
            <a:br>
              <a:rPr lang="de-AT" dirty="0" smtClean="0"/>
            </a:br>
            <a:r>
              <a:rPr lang="de-AT" b="1" dirty="0" smtClean="0"/>
              <a:t>Rahmenbedingungen, Infos Schulassistenz</a:t>
            </a:r>
            <a:endParaRPr lang="de-AT" b="1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59932" y="1140178"/>
            <a:ext cx="9221689" cy="5234488"/>
          </a:xfrm>
        </p:spPr>
        <p:txBody>
          <a:bodyPr/>
          <a:lstStyle/>
          <a:p>
            <a:pPr marL="457178" lvl="1" indent="0">
              <a:lnSpc>
                <a:spcPts val="1600"/>
              </a:lnSpc>
              <a:spcAft>
                <a:spcPts val="0"/>
              </a:spcAft>
              <a:buNone/>
              <a:defRPr/>
            </a:pPr>
            <a:endParaRPr lang="de-DE" sz="2000" dirty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  <a:p>
            <a:pPr marL="433387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20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Formulare: </a:t>
            </a:r>
            <a:r>
              <a:rPr lang="de-DE" sz="2000" dirty="0" err="1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Vobs</a:t>
            </a:r>
            <a:r>
              <a:rPr lang="de-DE" sz="20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: Unterlagen/Formulare SAF </a:t>
            </a: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GmbH</a:t>
            </a:r>
          </a:p>
          <a:p>
            <a:pPr marL="433387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Vorgesetze/r? (Dienstweg)</a:t>
            </a:r>
          </a:p>
          <a:p>
            <a:pPr marL="433387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Abwesenheit des zu betreuenden Kindes oder Dienstverhinderung Krankheit</a:t>
            </a:r>
          </a:p>
          <a:p>
            <a:pPr marL="433387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AMECO </a:t>
            </a:r>
            <a:r>
              <a:rPr lang="de-DE" sz="2000" dirty="0" err="1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Health</a:t>
            </a: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 Professional GmbH</a:t>
            </a:r>
          </a:p>
          <a:p>
            <a:pPr marL="433387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„</a:t>
            </a:r>
            <a:r>
              <a:rPr lang="de-DE" sz="2000" dirty="0" err="1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Supplierung</a:t>
            </a: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“</a:t>
            </a:r>
          </a:p>
          <a:p>
            <a:pPr marL="433387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20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Zusatzstunden </a:t>
            </a:r>
            <a:r>
              <a:rPr lang="de-DE" sz="2000" dirty="0" err="1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bzw</a:t>
            </a: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 Mehrstunden</a:t>
            </a:r>
          </a:p>
          <a:p>
            <a:pPr marL="433387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Reisekosten</a:t>
            </a:r>
          </a:p>
          <a:p>
            <a:pPr marL="433387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Jobticket</a:t>
            </a:r>
          </a:p>
          <a:p>
            <a:pPr marL="433387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Fortbildungen, Schulveranstaltungen </a:t>
            </a:r>
            <a:r>
              <a:rPr lang="de-DE" sz="2000" dirty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und </a:t>
            </a: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Supervision</a:t>
            </a:r>
          </a:p>
          <a:p>
            <a:pPr marL="433387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de-DE" sz="2000" dirty="0" smtClean="0">
                <a:solidFill>
                  <a:prstClr val="black"/>
                </a:solidFill>
                <a:latin typeface="Dosis Light" pitchFamily="2" charset="0"/>
                <a:cs typeface="Calibri" panose="020F0502020204030204" pitchFamily="34" charset="0"/>
              </a:rPr>
              <a:t>Freistellungen </a:t>
            </a:r>
            <a:endParaRPr lang="de-DE" sz="2000" dirty="0">
              <a:solidFill>
                <a:prstClr val="black"/>
              </a:solidFill>
              <a:latin typeface="Dosis Light" pitchFamily="2" charset="0"/>
              <a:cs typeface="Calibri" panose="020F0502020204030204" pitchFamily="34" charset="0"/>
            </a:endParaRPr>
          </a:p>
        </p:txBody>
      </p:sp>
      <p:sp>
        <p:nvSpPr>
          <p:cNvPr id="9" name="Fußzeilenplatzhalter 3"/>
          <p:cNvSpPr txBox="1">
            <a:spLocks/>
          </p:cNvSpPr>
          <p:nvPr/>
        </p:nvSpPr>
        <p:spPr>
          <a:xfrm>
            <a:off x="8591340" y="6157608"/>
            <a:ext cx="964641" cy="217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Dosis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800" dirty="0" smtClean="0"/>
              <a:t>© uni-giessen.de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20130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nensei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979</Words>
  <Application>Microsoft Office PowerPoint</Application>
  <PresentationFormat>Benutzerdefiniert</PresentationFormat>
  <Paragraphs>230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11</vt:i4>
      </vt:variant>
      <vt:variant>
        <vt:lpstr>Folientitel</vt:lpstr>
      </vt:variant>
      <vt:variant>
        <vt:i4>17</vt:i4>
      </vt:variant>
    </vt:vector>
  </HeadingPairs>
  <TitlesOfParts>
    <vt:vector size="38" baseType="lpstr">
      <vt:lpstr>72 Black</vt:lpstr>
      <vt:lpstr>Algerian</vt:lpstr>
      <vt:lpstr>Arial</vt:lpstr>
      <vt:lpstr>Calibri</vt:lpstr>
      <vt:lpstr>Calibri Light</vt:lpstr>
      <vt:lpstr>Dosis</vt:lpstr>
      <vt:lpstr>Dosis Light</vt:lpstr>
      <vt:lpstr>Symbol</vt:lpstr>
      <vt:lpstr>Times New Roman</vt:lpstr>
      <vt:lpstr>Wingdings</vt:lpstr>
      <vt:lpstr>Benutzerdefiniertes Design</vt:lpstr>
      <vt:lpstr>Innenseiten</vt:lpstr>
      <vt:lpstr>4_Benutzerdefiniertes Design</vt:lpstr>
      <vt:lpstr>7_Benutzerdefiniertes Design</vt:lpstr>
      <vt:lpstr>8_Benutzerdefiniertes Design</vt:lpstr>
      <vt:lpstr>9_Benutzerdefiniertes Design</vt:lpstr>
      <vt:lpstr>5_Benutzerdefiniertes Design</vt:lpstr>
      <vt:lpstr>6_Benutzerdefiniertes Design</vt:lpstr>
      <vt:lpstr>1_Benutzerdefiniertes Design</vt:lpstr>
      <vt:lpstr>2_Benutzerdefiniertes Design</vt:lpstr>
      <vt:lpstr>3_Benutzerdefiniertes Design</vt:lpstr>
      <vt:lpstr>PowerPoint-Präsentation</vt:lpstr>
      <vt:lpstr>  Programm</vt:lpstr>
      <vt:lpstr>Schulische Assistenz und Freizeitbetreuung GmbH Vorarlberg (SAF GmbH) </vt:lpstr>
      <vt:lpstr>SAF GmbH und ihr Netzwerk</vt:lpstr>
      <vt:lpstr>Ansprechpersonen </vt:lpstr>
      <vt:lpstr>SAF GmbH und ihr Netzwerk </vt:lpstr>
      <vt:lpstr> Aufgaben Schulassistenz</vt:lpstr>
      <vt:lpstr> Aufsichtspflicht Schulassistenz</vt:lpstr>
      <vt:lpstr> Rahmenbedingungen, Infos Schulassistenz</vt:lpstr>
      <vt:lpstr> Fortbildungen</vt:lpstr>
      <vt:lpstr> Wünsche /Anregungen</vt:lpstr>
      <vt:lpstr> Rahmenbedingungen Schulassistenz</vt:lpstr>
      <vt:lpstr>Betreuungsplan </vt:lpstr>
      <vt:lpstr> Rahmenbedingungen Freizeitbetreuung</vt:lpstr>
      <vt:lpstr> Eckpunkte Bezugszahlung</vt:lpstr>
      <vt:lpstr> Eckpunkte Dienstvertrag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Christoph Ganahl</dc:creator>
  <cp:lastModifiedBy>Vonderleu Patricia</cp:lastModifiedBy>
  <cp:revision>89</cp:revision>
  <cp:lastPrinted>2021-06-01T16:30:11Z</cp:lastPrinted>
  <dcterms:created xsi:type="dcterms:W3CDTF">2021-06-01T15:37:00Z</dcterms:created>
  <dcterms:modified xsi:type="dcterms:W3CDTF">2025-09-04T12:03:32Z</dcterms:modified>
</cp:coreProperties>
</file>